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951" r:id="rId2"/>
    <p:sldId id="986" r:id="rId3"/>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96" autoAdjust="0"/>
    <p:restoredTop sz="62979" autoAdjust="0"/>
  </p:normalViewPr>
  <p:slideViewPr>
    <p:cSldViewPr snapToGrid="0" showGuides="1">
      <p:cViewPr varScale="1">
        <p:scale>
          <a:sx n="100" d="100"/>
          <a:sy n="100" d="100"/>
        </p:scale>
        <p:origin x="672" y="90"/>
      </p:cViewPr>
      <p:guideLst>
        <p:guide orient="horz" pos="2319"/>
        <p:guide pos="3840"/>
      </p:guideLst>
    </p:cSldViewPr>
  </p:slideViewPr>
  <p:notesTextViewPr>
    <p:cViewPr>
      <p:scale>
        <a:sx n="3" d="2"/>
        <a:sy n="3" d="2"/>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FF6A27A2-2C89-45D2-9103-E655467AC136}" type="datetimeFigureOut">
              <a:rPr kumimoji="1" lang="ja-JP" altLang="en-US" smtClean="0"/>
              <a:t>2022/8/24</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EC822A9D-9918-492E-98DA-8119ED8DCD09}" type="slidenum">
              <a:rPr kumimoji="1" lang="ja-JP" altLang="en-US" smtClean="0"/>
              <a:t>‹#›</a:t>
            </a:fld>
            <a:endParaRPr kumimoji="1" lang="ja-JP" altLang="en-US"/>
          </a:p>
        </p:txBody>
      </p:sp>
    </p:spTree>
    <p:extLst>
      <p:ext uri="{BB962C8B-B14F-4D97-AF65-F5344CB8AC3E}">
        <p14:creationId xmlns:p14="http://schemas.microsoft.com/office/powerpoint/2010/main" val="2323850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D9203C0-14D3-4505-9123-30F6DFAA8872}" type="slidenum">
              <a:rPr kumimoji="1" lang="ja-JP" altLang="en-US" smtClean="0"/>
              <a:t>1</a:t>
            </a:fld>
            <a:endParaRPr kumimoji="1" lang="ja-JP" altLang="en-US"/>
          </a:p>
        </p:txBody>
      </p:sp>
    </p:spTree>
    <p:extLst>
      <p:ext uri="{BB962C8B-B14F-4D97-AF65-F5344CB8AC3E}">
        <p14:creationId xmlns:p14="http://schemas.microsoft.com/office/powerpoint/2010/main" val="143589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lvl1pPr>
              <a:defRPr baseline="0">
                <a:solidFill>
                  <a:schemeClr val="bg1"/>
                </a:solidFill>
                <a:effectLst>
                  <a:outerShdw blurRad="50800" dist="38100" dir="2700000" algn="tl" rotWithShape="0">
                    <a:prstClr val="black">
                      <a:alpha val="40000"/>
                    </a:prstClr>
                  </a:outerShdw>
                </a:effectLst>
              </a:defRPr>
            </a:lvl1pPr>
          </a:lstStyle>
          <a:p>
            <a:r>
              <a:rPr lang="ja-JP" altLang="en-US" dirty="0"/>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5" name="Rectangle 7"/>
          <p:cNvSpPr>
            <a:spLocks noGrp="1" noChangeArrowheads="1"/>
          </p:cNvSpPr>
          <p:nvPr>
            <p:ph type="sldNum" sz="quarter" idx="4"/>
          </p:nvPr>
        </p:nvSpPr>
        <p:spPr bwMode="gray">
          <a:xfrm>
            <a:off x="11002433" y="6483350"/>
            <a:ext cx="960000" cy="3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0">
                <a:solidFill>
                  <a:schemeClr val="bg1"/>
                </a:solidFill>
              </a:defRPr>
            </a:lvl1pPr>
          </a:lstStyle>
          <a:p>
            <a:pPr>
              <a:defRPr/>
            </a:pPr>
            <a:fld id="{5D85033E-89A3-4F84-BC1A-71C2D869B292}" type="slidenum">
              <a:rPr lang="en-US" altLang="ja-JP" smtClean="0"/>
              <a:pPr>
                <a:defRPr/>
              </a:pPr>
              <a:t>‹#›</a:t>
            </a:fld>
            <a:endParaRPr lang="en-US" altLang="ja-JP" dirty="0"/>
          </a:p>
        </p:txBody>
      </p:sp>
    </p:spTree>
    <p:extLst>
      <p:ext uri="{BB962C8B-B14F-4D97-AF65-F5344CB8AC3E}">
        <p14:creationId xmlns:p14="http://schemas.microsoft.com/office/powerpoint/2010/main" val="140519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343150" y="434948"/>
            <a:ext cx="7505700" cy="574675"/>
          </a:xfrm>
        </p:spPr>
        <p:txBody>
          <a:bodyPr/>
          <a:lstStyle/>
          <a:p>
            <a:r>
              <a:rPr lang="ja-JP" altLang="en-US" dirty="0"/>
              <a:t>マスタ タイトルの書式設定</a:t>
            </a:r>
          </a:p>
        </p:txBody>
      </p:sp>
      <p:sp>
        <p:nvSpPr>
          <p:cNvPr id="3" name="Rectangle 7"/>
          <p:cNvSpPr>
            <a:spLocks noGrp="1" noChangeArrowheads="1"/>
          </p:cNvSpPr>
          <p:nvPr>
            <p:ph type="sldNum" sz="quarter" idx="10"/>
          </p:nvPr>
        </p:nvSpPr>
        <p:spPr>
          <a:ln/>
        </p:spPr>
        <p:txBody>
          <a:bodyPr/>
          <a:lstStyle>
            <a:lvl1pPr>
              <a:defRPr/>
            </a:lvl1pPr>
          </a:lstStyle>
          <a:p>
            <a:pPr>
              <a:defRPr/>
            </a:pPr>
            <a:fld id="{CFEEDB78-532F-451A-8CD3-5B1F0E7DECCB}" type="slidenum">
              <a:rPr lang="en-US" altLang="ja-JP"/>
              <a:pPr>
                <a:defRPr/>
              </a:pPr>
              <a:t>‹#›</a:t>
            </a:fld>
            <a:endParaRPr lang="en-US" altLang="ja-JP"/>
          </a:p>
        </p:txBody>
      </p:sp>
    </p:spTree>
    <p:extLst>
      <p:ext uri="{BB962C8B-B14F-4D97-AF65-F5344CB8AC3E}">
        <p14:creationId xmlns:p14="http://schemas.microsoft.com/office/powerpoint/2010/main" val="262304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EC5C8F6-1118-4C03-841A-C8DDCE7906EA}" type="datetimeFigureOut">
              <a:rPr kumimoji="1" lang="ja-JP" altLang="en-US" smtClean="0"/>
              <a:pPr/>
              <a:t>2022/8/24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9CA52D-FDCE-4200-A6F0-E9792A0A750D}" type="slidenum">
              <a:rPr kumimoji="1" lang="ja-JP" altLang="en-US" smtClean="0"/>
              <a:pPr/>
              <a:t>‹#›</a:t>
            </a:fld>
            <a:endParaRPr kumimoji="1" lang="ja-JP" altLang="en-US"/>
          </a:p>
        </p:txBody>
      </p:sp>
    </p:spTree>
    <p:extLst>
      <p:ext uri="{BB962C8B-B14F-4D97-AF65-F5344CB8AC3E}">
        <p14:creationId xmlns:p14="http://schemas.microsoft.com/office/powerpoint/2010/main" val="198524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2085229" y="499957"/>
            <a:ext cx="7945360" cy="690561"/>
          </a:xfrm>
        </p:spPr>
        <p:txBody>
          <a:bodyPr/>
          <a:lstStyle>
            <a:lvl1pPr algn="ctr">
              <a:defRPr>
                <a:latin typeface="メイリオ" panose="020B0604030504040204" pitchFamily="50" charset="-128"/>
                <a:ea typeface="メイリオ" panose="020B0604030504040204" pitchFamily="50" charset="-128"/>
              </a:defRPr>
            </a:lvl1pPr>
          </a:lstStyle>
          <a:p>
            <a:r>
              <a:rPr lang="ja-JP" altLang="en-US" dirty="0"/>
              <a:t>マスタ タイトルの書式設定</a:t>
            </a:r>
          </a:p>
        </p:txBody>
      </p:sp>
      <p:sp>
        <p:nvSpPr>
          <p:cNvPr id="3" name="Rectangle 7"/>
          <p:cNvSpPr>
            <a:spLocks noGrp="1" noChangeArrowheads="1"/>
          </p:cNvSpPr>
          <p:nvPr>
            <p:ph type="sldNum" sz="quarter" idx="10"/>
          </p:nvPr>
        </p:nvSpPr>
        <p:spPr>
          <a:ln/>
        </p:spPr>
        <p:txBody>
          <a:bodyPr/>
          <a:lstStyle>
            <a:lvl1pPr>
              <a:defRPr/>
            </a:lvl1pPr>
          </a:lstStyle>
          <a:p>
            <a:pPr>
              <a:defRPr/>
            </a:pPr>
            <a:fld id="{CFEEDB78-532F-451A-8CD3-5B1F0E7DECCB}" type="slidenum">
              <a:rPr lang="en-US" altLang="ja-JP"/>
              <a:pPr>
                <a:defRPr/>
              </a:pPr>
              <a:t>‹#›</a:t>
            </a:fld>
            <a:endParaRPr lang="en-US" altLang="ja-JP"/>
          </a:p>
        </p:txBody>
      </p:sp>
      <p:sp>
        <p:nvSpPr>
          <p:cNvPr id="5" name="テキスト ボックス 4">
            <a:extLst>
              <a:ext uri="{FF2B5EF4-FFF2-40B4-BE49-F238E27FC236}">
                <a16:creationId xmlns:a16="http://schemas.microsoft.com/office/drawing/2014/main" id="{96E04477-EF69-4E57-B67C-D83F89300293}"/>
              </a:ext>
            </a:extLst>
          </p:cNvPr>
          <p:cNvSpPr txBox="1"/>
          <p:nvPr userDrawn="1"/>
        </p:nvSpPr>
        <p:spPr>
          <a:xfrm>
            <a:off x="1600591" y="2719756"/>
            <a:ext cx="375139"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151985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6A9963CF-5FAC-4A47-8F30-D128B6DCE795}" type="slidenum">
              <a:rPr lang="en-US" altLang="ja-JP"/>
              <a:pPr>
                <a:defRPr/>
              </a:pPr>
              <a:t>‹#›</a:t>
            </a:fld>
            <a:endParaRPr lang="en-US" altLang="ja-JP"/>
          </a:p>
        </p:txBody>
      </p:sp>
    </p:spTree>
    <p:extLst>
      <p:ext uri="{BB962C8B-B14F-4D97-AF65-F5344CB8AC3E}">
        <p14:creationId xmlns:p14="http://schemas.microsoft.com/office/powerpoint/2010/main" val="220102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88669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4"/>
          <p:cNvSpPr>
            <a:spLocks noGrp="1" noChangeArrowheads="1"/>
          </p:cNvSpPr>
          <p:nvPr>
            <p:ph type="body" idx="1"/>
          </p:nvPr>
        </p:nvSpPr>
        <p:spPr bwMode="auto">
          <a:xfrm>
            <a:off x="912284" y="1341438"/>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33" name="Picture 9"/>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 y="6362700"/>
            <a:ext cx="12189884"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userDrawn="1"/>
        </p:nvPicPr>
        <p:blipFill>
          <a:blip r:embed="rId9" cstate="print"/>
          <a:srcRect/>
          <a:stretch>
            <a:fillRect/>
          </a:stretch>
        </p:blipFill>
        <p:spPr bwMode="auto">
          <a:xfrm>
            <a:off x="0" y="1"/>
            <a:ext cx="12192000" cy="638175"/>
          </a:xfrm>
          <a:prstGeom prst="rect">
            <a:avLst/>
          </a:prstGeom>
          <a:noFill/>
          <a:ln w="9525">
            <a:noFill/>
            <a:miter lim="800000"/>
            <a:headEnd/>
            <a:tailEnd/>
          </a:ln>
          <a:effectLst/>
        </p:spPr>
      </p:pic>
      <p:sp>
        <p:nvSpPr>
          <p:cNvPr id="1030" name="Rectangle 5"/>
          <p:cNvSpPr>
            <a:spLocks noGrp="1" noChangeArrowheads="1"/>
          </p:cNvSpPr>
          <p:nvPr>
            <p:ph type="title"/>
          </p:nvPr>
        </p:nvSpPr>
        <p:spPr bwMode="auto">
          <a:xfrm>
            <a:off x="2341034" y="446407"/>
            <a:ext cx="7505700" cy="574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5126" name="Text Box 6"/>
          <p:cNvSpPr txBox="1">
            <a:spLocks noChangeArrowheads="1"/>
          </p:cNvSpPr>
          <p:nvPr/>
        </p:nvSpPr>
        <p:spPr bwMode="gray">
          <a:xfrm>
            <a:off x="8232866" y="6540239"/>
            <a:ext cx="2542115" cy="246221"/>
          </a:xfrm>
          <a:prstGeom prst="rect">
            <a:avLst/>
          </a:prstGeom>
          <a:noFill/>
          <a:ln w="9525">
            <a:noFill/>
            <a:miter lim="800000"/>
            <a:headEnd/>
            <a:tailEnd/>
          </a:ln>
          <a:effectLst/>
        </p:spPr>
        <p:txBody>
          <a:bodyPr wrap="square">
            <a:spAutoFit/>
          </a:bodyPr>
          <a:lstStyle/>
          <a:p>
            <a:pPr eaLnBrk="0" hangingPunct="0">
              <a:defRPr/>
            </a:pPr>
            <a:r>
              <a:rPr lang="en-US" altLang="ja-JP" sz="1000" i="1" dirty="0">
                <a:solidFill>
                  <a:schemeClr val="bg1"/>
                </a:solidFill>
                <a:latin typeface="Times New Roman" pitchFamily="18" charset="0"/>
                <a:ea typeface="丸ｺﾞｼｯｸ" pitchFamily="49" charset="-128"/>
              </a:rPr>
              <a:t>Copyrights  </a:t>
            </a:r>
            <a:r>
              <a:rPr lang="ja-JP" altLang="en-US" sz="1000" i="1" baseline="0" dirty="0">
                <a:solidFill>
                  <a:schemeClr val="bg1"/>
                </a:solidFill>
                <a:latin typeface="Times New Roman" pitchFamily="18" charset="0"/>
                <a:ea typeface="丸ｺﾞｼｯｸ" pitchFamily="49" charset="-128"/>
              </a:rPr>
              <a:t> </a:t>
            </a:r>
            <a:r>
              <a:rPr lang="en-US" altLang="ja-JP" sz="1000" i="1" dirty="0">
                <a:solidFill>
                  <a:schemeClr val="bg1"/>
                </a:solidFill>
                <a:latin typeface="Times New Roman" pitchFamily="18" charset="0"/>
                <a:ea typeface="丸ｺﾞｼｯｸ" pitchFamily="49" charset="-128"/>
              </a:rPr>
              <a:t>H. Ono and solution design</a:t>
            </a:r>
            <a:endParaRPr lang="en-US" altLang="ja-JP" sz="1000" dirty="0">
              <a:solidFill>
                <a:schemeClr val="bg1"/>
              </a:solidFill>
              <a:latin typeface="Times New Roman" pitchFamily="18" charset="0"/>
              <a:ea typeface="丸ｺﾞｼｯｸ" pitchFamily="49" charset="-128"/>
            </a:endParaRPr>
          </a:p>
        </p:txBody>
      </p:sp>
      <p:sp>
        <p:nvSpPr>
          <p:cNvPr id="5127" name="Rectangle 7"/>
          <p:cNvSpPr>
            <a:spLocks noGrp="1" noChangeArrowheads="1"/>
          </p:cNvSpPr>
          <p:nvPr>
            <p:ph type="sldNum" sz="quarter" idx="4"/>
          </p:nvPr>
        </p:nvSpPr>
        <p:spPr bwMode="gray">
          <a:xfrm>
            <a:off x="11002433" y="6483350"/>
            <a:ext cx="960000" cy="3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0">
                <a:solidFill>
                  <a:schemeClr val="bg1"/>
                </a:solidFill>
              </a:defRPr>
            </a:lvl1pPr>
          </a:lstStyle>
          <a:p>
            <a:pPr>
              <a:defRPr/>
            </a:pPr>
            <a:fld id="{5D85033E-89A3-4F84-BC1A-71C2D869B292}" type="slidenum">
              <a:rPr lang="en-US" altLang="ja-JP" smtClean="0"/>
              <a:pPr>
                <a:defRPr/>
              </a:pPr>
              <a:t>‹#›</a:t>
            </a:fld>
            <a:endParaRPr lang="en-US" altLang="ja-JP" dirty="0"/>
          </a:p>
        </p:txBody>
      </p:sp>
      <p:sp>
        <p:nvSpPr>
          <p:cNvPr id="9" name="Text Box 9">
            <a:extLst>
              <a:ext uri="{FF2B5EF4-FFF2-40B4-BE49-F238E27FC236}">
                <a16:creationId xmlns:a16="http://schemas.microsoft.com/office/drawing/2014/main" id="{CC12FA74-6691-45D6-8632-A552F7A60633}"/>
              </a:ext>
            </a:extLst>
          </p:cNvPr>
          <p:cNvSpPr txBox="1">
            <a:spLocks noChangeArrowheads="1"/>
          </p:cNvSpPr>
          <p:nvPr userDrawn="1"/>
        </p:nvSpPr>
        <p:spPr bwMode="auto">
          <a:xfrm>
            <a:off x="10599004" y="847470"/>
            <a:ext cx="1215397" cy="246221"/>
          </a:xfrm>
          <a:prstGeom prst="rect">
            <a:avLst/>
          </a:prstGeom>
          <a:noFill/>
          <a:ln w="9525">
            <a:noFill/>
            <a:miter lim="800000"/>
            <a:headEnd/>
            <a:tailEnd/>
          </a:ln>
          <a:effectLst/>
        </p:spPr>
        <p:txBody>
          <a:bodyPr wrap="none">
            <a:spAutoFit/>
          </a:bodyPr>
          <a:lstStyle/>
          <a:p>
            <a:pPr eaLnBrk="0" hangingPunct="0">
              <a:defRPr/>
            </a:pPr>
            <a:r>
              <a:rPr kumimoji="0" lang="en-US" altLang="ja-JP" sz="1000" b="1" dirty="0">
                <a:solidFill>
                  <a:srgbClr val="777777"/>
                </a:solidFill>
              </a:rPr>
              <a:t>solution design</a:t>
            </a:r>
          </a:p>
        </p:txBody>
      </p:sp>
      <p:pic>
        <p:nvPicPr>
          <p:cNvPr id="11" name="Picture 8" descr="ＳＤロゴ">
            <a:extLst>
              <a:ext uri="{FF2B5EF4-FFF2-40B4-BE49-F238E27FC236}">
                <a16:creationId xmlns:a16="http://schemas.microsoft.com/office/drawing/2014/main" id="{9853B6B1-7C33-4719-8A44-3D38523B9C93}"/>
              </a:ext>
            </a:extLst>
          </p:cNvPr>
          <p:cNvPicPr>
            <a:picLocks noChangeArrowheads="1"/>
          </p:cNvPicPr>
          <p:nvPr userDrawn="1"/>
        </p:nvPicPr>
        <p:blipFill>
          <a:blip r:embed="rId10" cstate="print"/>
          <a:srcRect/>
          <a:stretch>
            <a:fillRect/>
          </a:stretch>
        </p:blipFill>
        <p:spPr bwMode="auto">
          <a:xfrm>
            <a:off x="10830558" y="314885"/>
            <a:ext cx="810000" cy="540000"/>
          </a:xfrm>
          <a:prstGeom prst="rect">
            <a:avLst/>
          </a:prstGeom>
          <a:noFill/>
          <a:ln w="9525">
            <a:noFill/>
            <a:miter lim="800000"/>
            <a:headEnd/>
            <a:tailEnd/>
          </a:ln>
        </p:spPr>
      </p:pic>
    </p:spTree>
    <p:extLst>
      <p:ext uri="{BB962C8B-B14F-4D97-AF65-F5344CB8AC3E}">
        <p14:creationId xmlns:p14="http://schemas.microsoft.com/office/powerpoint/2010/main" val="3028278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dist" rtl="0" eaLnBrk="0" fontAlgn="base" hangingPunct="0">
        <a:spcBef>
          <a:spcPct val="0"/>
        </a:spcBef>
        <a:spcAft>
          <a:spcPct val="0"/>
        </a:spcAft>
        <a:defRPr sz="3600" b="1" baseline="0">
          <a:solidFill>
            <a:schemeClr val="tx1">
              <a:lumMod val="75000"/>
              <a:lumOff val="25000"/>
            </a:schemeClr>
          </a:solidFill>
          <a:latin typeface="+mj-lt"/>
          <a:ea typeface="+mj-ea"/>
          <a:cs typeface="+mj-cs"/>
        </a:defRPr>
      </a:lvl1pPr>
      <a:lvl2pPr algn="dist" rtl="0" eaLnBrk="0" fontAlgn="base" hangingPunct="0">
        <a:spcBef>
          <a:spcPct val="0"/>
        </a:spcBef>
        <a:spcAft>
          <a:spcPct val="0"/>
        </a:spcAft>
        <a:defRPr sz="3600" b="1">
          <a:solidFill>
            <a:schemeClr val="tx2"/>
          </a:solidFill>
          <a:latin typeface="ＭＳ Ｐゴシック" charset="-128"/>
          <a:ea typeface="ＭＳ Ｐゴシック" charset="-128"/>
        </a:defRPr>
      </a:lvl2pPr>
      <a:lvl3pPr algn="dist" rtl="0" eaLnBrk="0" fontAlgn="base" hangingPunct="0">
        <a:spcBef>
          <a:spcPct val="0"/>
        </a:spcBef>
        <a:spcAft>
          <a:spcPct val="0"/>
        </a:spcAft>
        <a:defRPr sz="3600" b="1">
          <a:solidFill>
            <a:schemeClr val="tx2"/>
          </a:solidFill>
          <a:latin typeface="ＭＳ Ｐゴシック" charset="-128"/>
          <a:ea typeface="ＭＳ Ｐゴシック" charset="-128"/>
        </a:defRPr>
      </a:lvl3pPr>
      <a:lvl4pPr algn="dist" rtl="0" eaLnBrk="0" fontAlgn="base" hangingPunct="0">
        <a:spcBef>
          <a:spcPct val="0"/>
        </a:spcBef>
        <a:spcAft>
          <a:spcPct val="0"/>
        </a:spcAft>
        <a:defRPr sz="3600" b="1">
          <a:solidFill>
            <a:schemeClr val="tx2"/>
          </a:solidFill>
          <a:latin typeface="ＭＳ Ｐゴシック" charset="-128"/>
          <a:ea typeface="ＭＳ Ｐゴシック" charset="-128"/>
        </a:defRPr>
      </a:lvl4pPr>
      <a:lvl5pPr algn="dist" rtl="0" eaLnBrk="0" fontAlgn="base" hangingPunct="0">
        <a:spcBef>
          <a:spcPct val="0"/>
        </a:spcBef>
        <a:spcAft>
          <a:spcPct val="0"/>
        </a:spcAft>
        <a:defRPr sz="3600" b="1">
          <a:solidFill>
            <a:schemeClr val="tx2"/>
          </a:solidFill>
          <a:latin typeface="ＭＳ Ｐゴシック" charset="-128"/>
          <a:ea typeface="ＭＳ Ｐゴシック" charset="-128"/>
        </a:defRPr>
      </a:lvl5pPr>
      <a:lvl6pPr marL="457200" algn="dist" rtl="0" fontAlgn="base">
        <a:spcBef>
          <a:spcPct val="0"/>
        </a:spcBef>
        <a:spcAft>
          <a:spcPct val="0"/>
        </a:spcAft>
        <a:defRPr sz="3600" b="1">
          <a:solidFill>
            <a:schemeClr val="tx2"/>
          </a:solidFill>
          <a:latin typeface="ＭＳ Ｐゴシック" charset="-128"/>
          <a:ea typeface="ＭＳ Ｐゴシック" charset="-128"/>
        </a:defRPr>
      </a:lvl6pPr>
      <a:lvl7pPr marL="914400" algn="dist" rtl="0" fontAlgn="base">
        <a:spcBef>
          <a:spcPct val="0"/>
        </a:spcBef>
        <a:spcAft>
          <a:spcPct val="0"/>
        </a:spcAft>
        <a:defRPr sz="3600" b="1">
          <a:solidFill>
            <a:schemeClr val="tx2"/>
          </a:solidFill>
          <a:latin typeface="ＭＳ Ｐゴシック" charset="-128"/>
          <a:ea typeface="ＭＳ Ｐゴシック" charset="-128"/>
        </a:defRPr>
      </a:lvl7pPr>
      <a:lvl8pPr marL="1371600" algn="dist" rtl="0" fontAlgn="base">
        <a:spcBef>
          <a:spcPct val="0"/>
        </a:spcBef>
        <a:spcAft>
          <a:spcPct val="0"/>
        </a:spcAft>
        <a:defRPr sz="3600" b="1">
          <a:solidFill>
            <a:schemeClr val="tx2"/>
          </a:solidFill>
          <a:latin typeface="ＭＳ Ｐゴシック" charset="-128"/>
          <a:ea typeface="ＭＳ Ｐゴシック" charset="-128"/>
        </a:defRPr>
      </a:lvl8pPr>
      <a:lvl9pPr marL="1828800" algn="dist" rtl="0" fontAlgn="base">
        <a:spcBef>
          <a:spcPct val="0"/>
        </a:spcBef>
        <a:spcAft>
          <a:spcPct val="0"/>
        </a:spcAft>
        <a:defRPr sz="3600" b="1">
          <a:solidFill>
            <a:schemeClr val="tx2"/>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har char="•"/>
        <a:defRPr sz="2800">
          <a:solidFill>
            <a:schemeClr val="tx1">
              <a:lumMod val="75000"/>
              <a:lumOff val="25000"/>
            </a:schemeClr>
          </a:solidFill>
          <a:latin typeface="+mn-ea"/>
          <a:ea typeface="+mn-ea"/>
          <a:cs typeface="+mn-cs"/>
        </a:defRPr>
      </a:lvl1pPr>
      <a:lvl2pPr marL="742950" indent="-285750" algn="l" rtl="0" eaLnBrk="0" fontAlgn="base" hangingPunct="0">
        <a:spcBef>
          <a:spcPct val="20000"/>
        </a:spcBef>
        <a:spcAft>
          <a:spcPct val="0"/>
        </a:spcAft>
        <a:buChar char="–"/>
        <a:defRPr sz="2400">
          <a:solidFill>
            <a:schemeClr val="tx1">
              <a:lumMod val="75000"/>
              <a:lumOff val="25000"/>
            </a:schemeClr>
          </a:solidFill>
          <a:latin typeface="+mn-ea"/>
          <a:ea typeface="+mn-ea"/>
        </a:defRPr>
      </a:lvl2pPr>
      <a:lvl3pPr marL="1143000" indent="-228600" algn="l" rtl="0" eaLnBrk="0" fontAlgn="base" hangingPunct="0">
        <a:spcBef>
          <a:spcPct val="20000"/>
        </a:spcBef>
        <a:spcAft>
          <a:spcPct val="0"/>
        </a:spcAft>
        <a:buChar char="•"/>
        <a:defRPr sz="2000">
          <a:solidFill>
            <a:schemeClr val="tx1">
              <a:lumMod val="75000"/>
              <a:lumOff val="25000"/>
            </a:schemeClr>
          </a:solidFill>
          <a:latin typeface="+mn-ea"/>
          <a:ea typeface="+mn-ea"/>
        </a:defRPr>
      </a:lvl3pPr>
      <a:lvl4pPr marL="1600200" indent="-228600" algn="l" rtl="0" eaLnBrk="0" fontAlgn="base" hangingPunct="0">
        <a:spcBef>
          <a:spcPct val="20000"/>
        </a:spcBef>
        <a:spcAft>
          <a:spcPct val="0"/>
        </a:spcAft>
        <a:buChar char="–"/>
        <a:defRPr>
          <a:solidFill>
            <a:schemeClr val="tx1">
              <a:lumMod val="75000"/>
              <a:lumOff val="25000"/>
            </a:schemeClr>
          </a:solidFill>
          <a:latin typeface="+mn-ea"/>
          <a:ea typeface="+mn-ea"/>
        </a:defRPr>
      </a:lvl4pPr>
      <a:lvl5pPr marL="2057400" indent="-228600" algn="l" rtl="0" eaLnBrk="0" fontAlgn="base" hangingPunct="0">
        <a:spcBef>
          <a:spcPct val="20000"/>
        </a:spcBef>
        <a:spcAft>
          <a:spcPct val="0"/>
        </a:spcAft>
        <a:buChar char="»"/>
        <a:defRPr sz="1600">
          <a:solidFill>
            <a:schemeClr val="tx1">
              <a:lumMod val="75000"/>
              <a:lumOff val="25000"/>
            </a:schemeClr>
          </a:solidFill>
          <a:latin typeface="+mn-ea"/>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2" name="グループ化 131">
            <a:extLst>
              <a:ext uri="{FF2B5EF4-FFF2-40B4-BE49-F238E27FC236}">
                <a16:creationId xmlns:a16="http://schemas.microsoft.com/office/drawing/2014/main" id="{ECD8F797-99CE-48D9-A07C-A2A425ADC28E}"/>
              </a:ext>
            </a:extLst>
          </p:cNvPr>
          <p:cNvGrpSpPr/>
          <p:nvPr/>
        </p:nvGrpSpPr>
        <p:grpSpPr>
          <a:xfrm>
            <a:off x="6768365" y="4980339"/>
            <a:ext cx="241399" cy="360755"/>
            <a:chOff x="3672884" y="4129875"/>
            <a:chExt cx="241399" cy="360755"/>
          </a:xfrm>
        </p:grpSpPr>
        <p:cxnSp>
          <p:nvCxnSpPr>
            <p:cNvPr id="133" name="直線コネクタ 132">
              <a:extLst>
                <a:ext uri="{FF2B5EF4-FFF2-40B4-BE49-F238E27FC236}">
                  <a16:creationId xmlns:a16="http://schemas.microsoft.com/office/drawing/2014/main" id="{66772BC9-F41C-4B19-B6F1-109342095605}"/>
                </a:ext>
              </a:extLst>
            </p:cNvPr>
            <p:cNvCxnSpPr>
              <a:cxnSpLocks/>
            </p:cNvCxnSpPr>
            <p:nvPr/>
          </p:nvCxnSpPr>
          <p:spPr>
            <a:xfrm>
              <a:off x="3672884" y="4129875"/>
              <a:ext cx="241399" cy="0"/>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F3D64132-7F71-42C3-A5E4-F9FD404926A7}"/>
                </a:ext>
              </a:extLst>
            </p:cNvPr>
            <p:cNvCxnSpPr>
              <a:cxnSpLocks/>
            </p:cNvCxnSpPr>
            <p:nvPr/>
          </p:nvCxnSpPr>
          <p:spPr>
            <a:xfrm>
              <a:off x="3905933" y="4214183"/>
              <a:ext cx="0" cy="27644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11D4F517-8A99-4527-AA02-A9ACB662034A}"/>
              </a:ext>
            </a:extLst>
          </p:cNvPr>
          <p:cNvSpPr>
            <a:spLocks noGrp="1"/>
          </p:cNvSpPr>
          <p:nvPr>
            <p:ph type="title"/>
          </p:nvPr>
        </p:nvSpPr>
        <p:spPr>
          <a:xfrm>
            <a:off x="3661009" y="445934"/>
            <a:ext cx="4943008" cy="574675"/>
          </a:xfrm>
        </p:spPr>
        <p:txBody>
          <a:bodyPr/>
          <a:lstStyle/>
          <a:p>
            <a:r>
              <a:rPr kumimoji="1" lang="en-US" altLang="ja-JP" dirty="0"/>
              <a:t>M-</a:t>
            </a:r>
            <a:r>
              <a:rPr kumimoji="1" lang="ja-JP" altLang="en-US" dirty="0"/>
              <a:t>Ｍチャート</a:t>
            </a:r>
            <a:r>
              <a:rPr kumimoji="1" lang="en-US" altLang="ja-JP" dirty="0"/>
              <a:t>(</a:t>
            </a:r>
            <a:r>
              <a:rPr kumimoji="1" lang="ja-JP" altLang="en-US" dirty="0"/>
              <a:t>直列型</a:t>
            </a:r>
            <a:r>
              <a:rPr kumimoji="1"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44D5ED54-F573-49FA-B5F8-BE2243EB929C}"/>
              </a:ext>
            </a:extLst>
          </p:cNvPr>
          <p:cNvSpPr>
            <a:spLocks noGrp="1"/>
          </p:cNvSpPr>
          <p:nvPr>
            <p:ph type="sldNum" sz="quarter" idx="12"/>
          </p:nvPr>
        </p:nvSpPr>
        <p:spPr/>
        <p:txBody>
          <a:bodyPr/>
          <a:lstStyle/>
          <a:p>
            <a:fld id="{E49CA52D-FDCE-4200-A6F0-E9792A0A750D}" type="slidenum">
              <a:rPr kumimoji="1" lang="ja-JP" altLang="en-US" smtClean="0"/>
              <a:pPr/>
              <a:t>1</a:t>
            </a:fld>
            <a:endParaRPr kumimoji="1" lang="ja-JP" altLang="en-US"/>
          </a:p>
        </p:txBody>
      </p:sp>
      <p:sp>
        <p:nvSpPr>
          <p:cNvPr id="129" name="テキスト ボックス 128">
            <a:extLst>
              <a:ext uri="{FF2B5EF4-FFF2-40B4-BE49-F238E27FC236}">
                <a16:creationId xmlns:a16="http://schemas.microsoft.com/office/drawing/2014/main" id="{2A4CC676-38B6-4417-B132-498D498BA9E1}"/>
              </a:ext>
            </a:extLst>
          </p:cNvPr>
          <p:cNvSpPr txBox="1"/>
          <p:nvPr/>
        </p:nvSpPr>
        <p:spPr>
          <a:xfrm>
            <a:off x="468535" y="2068509"/>
            <a:ext cx="3498176" cy="461665"/>
          </a:xfrm>
          <a:prstGeom prst="rect">
            <a:avLst/>
          </a:prstGeom>
          <a:noFill/>
          <a:ln w="9525">
            <a:noFill/>
          </a:ln>
        </p:spPr>
        <p:txBody>
          <a:bodyPr wrap="square" rtlCol="0">
            <a:spAutoFit/>
          </a:bodyPr>
          <a:lstStyle/>
          <a:p>
            <a:pPr algn="l"/>
            <a:r>
              <a:rPr kumimoji="1" lang="ja-JP" altLang="en-US" sz="2400" dirty="0"/>
              <a:t>一個流しのＵ字ライン方式</a:t>
            </a:r>
          </a:p>
        </p:txBody>
      </p:sp>
      <p:grpSp>
        <p:nvGrpSpPr>
          <p:cNvPr id="171" name="グループ化 170">
            <a:extLst>
              <a:ext uri="{FF2B5EF4-FFF2-40B4-BE49-F238E27FC236}">
                <a16:creationId xmlns:a16="http://schemas.microsoft.com/office/drawing/2014/main" id="{3DC2D64F-76AC-4BE1-A6C4-10FCDDC8A57C}"/>
              </a:ext>
            </a:extLst>
          </p:cNvPr>
          <p:cNvGrpSpPr/>
          <p:nvPr/>
        </p:nvGrpSpPr>
        <p:grpSpPr>
          <a:xfrm>
            <a:off x="703507" y="3058750"/>
            <a:ext cx="3074411" cy="2091494"/>
            <a:chOff x="5464199" y="890317"/>
            <a:chExt cx="2305808" cy="1568621"/>
          </a:xfrm>
        </p:grpSpPr>
        <p:sp>
          <p:nvSpPr>
            <p:cNvPr id="172" name="Rectangle 63">
              <a:extLst>
                <a:ext uri="{FF2B5EF4-FFF2-40B4-BE49-F238E27FC236}">
                  <a16:creationId xmlns:a16="http://schemas.microsoft.com/office/drawing/2014/main" id="{E91426AA-48D5-4921-A7CE-30911201F683}"/>
                </a:ext>
              </a:extLst>
            </p:cNvPr>
            <p:cNvSpPr>
              <a:spLocks noChangeArrowheads="1"/>
            </p:cNvSpPr>
            <p:nvPr/>
          </p:nvSpPr>
          <p:spPr bwMode="auto">
            <a:xfrm rot="5400000">
              <a:off x="6575854" y="1948326"/>
              <a:ext cx="402482" cy="618741"/>
            </a:xfrm>
            <a:prstGeom prst="rect">
              <a:avLst/>
            </a:prstGeom>
            <a:solidFill>
              <a:srgbClr val="99FFE4"/>
            </a:solidFill>
            <a:ln w="9525">
              <a:solidFill>
                <a:schemeClr val="tx1">
                  <a:lumMod val="50000"/>
                  <a:lumOff val="50000"/>
                </a:schemeClr>
              </a:solidFill>
              <a:miter lim="800000"/>
              <a:headEnd/>
              <a:tailEnd/>
            </a:ln>
          </p:spPr>
          <p:txBody>
            <a:bodyPr wrap="none" anchor="ctr"/>
            <a:lstStyle/>
            <a:p>
              <a:pPr>
                <a:defRPr/>
              </a:pPr>
              <a:endParaRPr lang="ja-JP" altLang="en-US" sz="2400">
                <a:latin typeface="+mn-ea"/>
              </a:endParaRPr>
            </a:p>
          </p:txBody>
        </p:sp>
        <p:sp>
          <p:nvSpPr>
            <p:cNvPr id="173" name="Rectangle 63">
              <a:extLst>
                <a:ext uri="{FF2B5EF4-FFF2-40B4-BE49-F238E27FC236}">
                  <a16:creationId xmlns:a16="http://schemas.microsoft.com/office/drawing/2014/main" id="{8B6C91AC-A80A-446C-877B-340CEA308A68}"/>
                </a:ext>
              </a:extLst>
            </p:cNvPr>
            <p:cNvSpPr>
              <a:spLocks noChangeArrowheads="1"/>
            </p:cNvSpPr>
            <p:nvPr/>
          </p:nvSpPr>
          <p:spPr bwMode="auto">
            <a:xfrm>
              <a:off x="5803419" y="1154003"/>
              <a:ext cx="344353" cy="552629"/>
            </a:xfrm>
            <a:prstGeom prst="rect">
              <a:avLst/>
            </a:prstGeom>
            <a:solidFill>
              <a:srgbClr val="99FFE4"/>
            </a:solidFill>
            <a:ln w="9525">
              <a:solidFill>
                <a:schemeClr val="tx1">
                  <a:lumMod val="50000"/>
                  <a:lumOff val="50000"/>
                </a:schemeClr>
              </a:solidFill>
              <a:miter lim="800000"/>
              <a:headEnd/>
              <a:tailEnd/>
            </a:ln>
          </p:spPr>
          <p:txBody>
            <a:bodyPr wrap="none" anchor="ctr"/>
            <a:lstStyle/>
            <a:p>
              <a:pPr>
                <a:defRPr/>
              </a:pPr>
              <a:endParaRPr lang="ja-JP" altLang="en-US" sz="2400">
                <a:latin typeface="+mn-ea"/>
              </a:endParaRPr>
            </a:p>
          </p:txBody>
        </p:sp>
        <p:sp>
          <p:nvSpPr>
            <p:cNvPr id="174" name="Rectangle 63">
              <a:extLst>
                <a:ext uri="{FF2B5EF4-FFF2-40B4-BE49-F238E27FC236}">
                  <a16:creationId xmlns:a16="http://schemas.microsoft.com/office/drawing/2014/main" id="{F4080A26-3F21-45DC-A4BF-127054C1F613}"/>
                </a:ext>
              </a:extLst>
            </p:cNvPr>
            <p:cNvSpPr>
              <a:spLocks noChangeArrowheads="1"/>
            </p:cNvSpPr>
            <p:nvPr/>
          </p:nvSpPr>
          <p:spPr bwMode="auto">
            <a:xfrm rot="5400000">
              <a:off x="6579913" y="729120"/>
              <a:ext cx="344353" cy="666747"/>
            </a:xfrm>
            <a:prstGeom prst="rect">
              <a:avLst/>
            </a:prstGeom>
            <a:solidFill>
              <a:srgbClr val="99FFE4"/>
            </a:solidFill>
            <a:ln w="9525">
              <a:solidFill>
                <a:schemeClr val="tx1">
                  <a:lumMod val="50000"/>
                  <a:lumOff val="50000"/>
                </a:schemeClr>
              </a:solidFill>
              <a:miter lim="800000"/>
              <a:headEnd/>
              <a:tailEnd/>
            </a:ln>
          </p:spPr>
          <p:txBody>
            <a:bodyPr wrap="none" anchor="ctr"/>
            <a:lstStyle/>
            <a:p>
              <a:pPr>
                <a:defRPr/>
              </a:pPr>
              <a:endParaRPr lang="ja-JP" altLang="en-US" sz="2400">
                <a:latin typeface="+mn-ea"/>
              </a:endParaRPr>
            </a:p>
          </p:txBody>
        </p:sp>
        <p:sp>
          <p:nvSpPr>
            <p:cNvPr id="175" name="Rectangle 63">
              <a:extLst>
                <a:ext uri="{FF2B5EF4-FFF2-40B4-BE49-F238E27FC236}">
                  <a16:creationId xmlns:a16="http://schemas.microsoft.com/office/drawing/2014/main" id="{1EB0DAA8-7A17-4485-BFE2-6C879F60E884}"/>
                </a:ext>
              </a:extLst>
            </p:cNvPr>
            <p:cNvSpPr>
              <a:spLocks noChangeArrowheads="1"/>
            </p:cNvSpPr>
            <p:nvPr/>
          </p:nvSpPr>
          <p:spPr bwMode="auto">
            <a:xfrm>
              <a:off x="7287628" y="1397752"/>
              <a:ext cx="482379" cy="552629"/>
            </a:xfrm>
            <a:prstGeom prst="rect">
              <a:avLst/>
            </a:prstGeom>
            <a:solidFill>
              <a:srgbClr val="99FFE4"/>
            </a:solidFill>
            <a:ln w="9525">
              <a:solidFill>
                <a:schemeClr val="tx1">
                  <a:lumMod val="50000"/>
                  <a:lumOff val="50000"/>
                </a:schemeClr>
              </a:solidFill>
              <a:miter lim="800000"/>
              <a:headEnd/>
              <a:tailEnd/>
            </a:ln>
          </p:spPr>
          <p:txBody>
            <a:bodyPr wrap="none" anchor="ctr"/>
            <a:lstStyle/>
            <a:p>
              <a:pPr>
                <a:defRPr/>
              </a:pPr>
              <a:endParaRPr lang="ja-JP" altLang="en-US" sz="2400">
                <a:latin typeface="+mn-ea"/>
              </a:endParaRPr>
            </a:p>
          </p:txBody>
        </p:sp>
        <p:sp>
          <p:nvSpPr>
            <p:cNvPr id="176" name="Rectangle 48">
              <a:extLst>
                <a:ext uri="{FF2B5EF4-FFF2-40B4-BE49-F238E27FC236}">
                  <a16:creationId xmlns:a16="http://schemas.microsoft.com/office/drawing/2014/main" id="{83D1BABB-254D-4EA2-A869-C78227900486}"/>
                </a:ext>
              </a:extLst>
            </p:cNvPr>
            <p:cNvSpPr>
              <a:spLocks noChangeArrowheads="1"/>
            </p:cNvSpPr>
            <p:nvPr/>
          </p:nvSpPr>
          <p:spPr bwMode="auto">
            <a:xfrm>
              <a:off x="5464199" y="1744682"/>
              <a:ext cx="620816" cy="283209"/>
            </a:xfrm>
            <a:prstGeom prst="rect">
              <a:avLst/>
            </a:prstGeom>
            <a:solidFill>
              <a:srgbClr val="BDD4EB"/>
            </a:solidFill>
            <a:ln w="9525">
              <a:solidFill>
                <a:schemeClr val="tx1"/>
              </a:solidFill>
              <a:miter lim="800000"/>
              <a:headEnd/>
              <a:tailEnd/>
            </a:ln>
          </p:spPr>
          <p:txBody>
            <a:bodyPr wrap="none" tIns="48000"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lang="ja-JP" altLang="en-US" sz="2133" dirty="0">
                  <a:latin typeface="+mn-ea"/>
                  <a:ea typeface="+mn-ea"/>
                </a:rPr>
                <a:t>製品</a:t>
              </a:r>
            </a:p>
          </p:txBody>
        </p:sp>
        <p:sp>
          <p:nvSpPr>
            <p:cNvPr id="177" name="Text Box 99">
              <a:extLst>
                <a:ext uri="{FF2B5EF4-FFF2-40B4-BE49-F238E27FC236}">
                  <a16:creationId xmlns:a16="http://schemas.microsoft.com/office/drawing/2014/main" id="{808EC42C-322A-48FF-BF4C-A3F6352240AD}"/>
                </a:ext>
              </a:extLst>
            </p:cNvPr>
            <p:cNvSpPr txBox="1">
              <a:spLocks noChangeArrowheads="1"/>
            </p:cNvSpPr>
            <p:nvPr/>
          </p:nvSpPr>
          <p:spPr bwMode="auto">
            <a:xfrm>
              <a:off x="5768389" y="2073777"/>
              <a:ext cx="597905" cy="324498"/>
            </a:xfrm>
            <a:prstGeom prst="rect">
              <a:avLst/>
            </a:prstGeom>
            <a:solidFill>
              <a:srgbClr val="FFFFCC"/>
            </a:solidFill>
            <a:ln w="9525">
              <a:solidFill>
                <a:srgbClr val="000000"/>
              </a:solidFill>
              <a:miter lim="800000"/>
              <a:headEnd/>
              <a:tailEnd/>
            </a:ln>
          </p:spPr>
          <p:txBody>
            <a:bodyPr wrap="none" lIns="36000" tIns="36000" rIns="36000" bIns="36000" anchor="ctr" anchorCtr="0">
              <a:no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67" dirty="0">
                  <a:latin typeface="+mn-ea"/>
                  <a:ea typeface="+mn-ea"/>
                </a:rPr>
                <a:t>材料</a:t>
              </a:r>
            </a:p>
          </p:txBody>
        </p:sp>
      </p:grpSp>
      <p:grpSp>
        <p:nvGrpSpPr>
          <p:cNvPr id="178" name="Group 66">
            <a:extLst>
              <a:ext uri="{FF2B5EF4-FFF2-40B4-BE49-F238E27FC236}">
                <a16:creationId xmlns:a16="http://schemas.microsoft.com/office/drawing/2014/main" id="{3CBE0C0D-1746-4E9C-AA81-03140668C6E1}"/>
              </a:ext>
            </a:extLst>
          </p:cNvPr>
          <p:cNvGrpSpPr>
            <a:grpSpLocks/>
          </p:cNvGrpSpPr>
          <p:nvPr/>
        </p:nvGrpSpPr>
        <p:grpSpPr bwMode="auto">
          <a:xfrm flipV="1">
            <a:off x="1573666" y="4303229"/>
            <a:ext cx="474133" cy="251883"/>
            <a:chOff x="1345" y="3503"/>
            <a:chExt cx="224" cy="119"/>
          </a:xfrm>
        </p:grpSpPr>
        <p:sp>
          <p:nvSpPr>
            <p:cNvPr id="179" name="AutoShape 67">
              <a:extLst>
                <a:ext uri="{FF2B5EF4-FFF2-40B4-BE49-F238E27FC236}">
                  <a16:creationId xmlns:a16="http://schemas.microsoft.com/office/drawing/2014/main" id="{AB569BF4-D5DD-426C-9FD2-DEF368FBAB96}"/>
                </a:ext>
              </a:extLst>
            </p:cNvPr>
            <p:cNvSpPr>
              <a:spLocks noChangeArrowheads="1"/>
            </p:cNvSpPr>
            <p:nvPr/>
          </p:nvSpPr>
          <p:spPr bwMode="auto">
            <a:xfrm rot="16200000">
              <a:off x="1397" y="3451"/>
              <a:ext cx="119" cy="224"/>
            </a:xfrm>
            <a:prstGeom prst="moon">
              <a:avLst>
                <a:gd name="adj" fmla="val 50000"/>
              </a:avLst>
            </a:prstGeom>
            <a:solidFill>
              <a:srgbClr val="D5F4F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mn-ea"/>
                <a:ea typeface="+mn-ea"/>
              </a:endParaRPr>
            </a:p>
          </p:txBody>
        </p:sp>
        <p:sp>
          <p:nvSpPr>
            <p:cNvPr id="180" name="Oval 68">
              <a:extLst>
                <a:ext uri="{FF2B5EF4-FFF2-40B4-BE49-F238E27FC236}">
                  <a16:creationId xmlns:a16="http://schemas.microsoft.com/office/drawing/2014/main" id="{A979B315-D670-4124-B86B-D8875F92A643}"/>
                </a:ext>
              </a:extLst>
            </p:cNvPr>
            <p:cNvSpPr>
              <a:spLocks noChangeArrowheads="1"/>
            </p:cNvSpPr>
            <p:nvPr/>
          </p:nvSpPr>
          <p:spPr bwMode="auto">
            <a:xfrm rot="10800000">
              <a:off x="1411" y="3521"/>
              <a:ext cx="92" cy="92"/>
            </a:xfrm>
            <a:prstGeom prst="ellipse">
              <a:avLst/>
            </a:prstGeom>
            <a:solidFill>
              <a:srgbClr val="4D4D4D"/>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endParaRPr lang="ja-JP" altLang="en-US" sz="2400">
                <a:latin typeface="+mn-ea"/>
                <a:ea typeface="+mn-ea"/>
              </a:endParaRPr>
            </a:p>
          </p:txBody>
        </p:sp>
      </p:grpSp>
      <p:pic>
        <p:nvPicPr>
          <p:cNvPr id="181" name="図 180">
            <a:extLst>
              <a:ext uri="{FF2B5EF4-FFF2-40B4-BE49-F238E27FC236}">
                <a16:creationId xmlns:a16="http://schemas.microsoft.com/office/drawing/2014/main" id="{E004245B-648A-4395-869F-6DDB0670595E}"/>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256888" y="3629189"/>
            <a:ext cx="299123" cy="299123"/>
          </a:xfrm>
          <a:prstGeom prst="rect">
            <a:avLst/>
          </a:prstGeom>
        </p:spPr>
      </p:pic>
      <p:pic>
        <p:nvPicPr>
          <p:cNvPr id="182" name="図 181">
            <a:extLst>
              <a:ext uri="{FF2B5EF4-FFF2-40B4-BE49-F238E27FC236}">
                <a16:creationId xmlns:a16="http://schemas.microsoft.com/office/drawing/2014/main" id="{4B06733B-0628-42D4-AE02-19840CD9871D}"/>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298543" y="4733921"/>
            <a:ext cx="299123" cy="299123"/>
          </a:xfrm>
          <a:prstGeom prst="rect">
            <a:avLst/>
          </a:prstGeom>
        </p:spPr>
      </p:pic>
      <p:pic>
        <p:nvPicPr>
          <p:cNvPr id="183" name="図 182">
            <a:extLst>
              <a:ext uri="{FF2B5EF4-FFF2-40B4-BE49-F238E27FC236}">
                <a16:creationId xmlns:a16="http://schemas.microsoft.com/office/drawing/2014/main" id="{F23FFC9C-342D-4432-80C7-FB134EEDC971}"/>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3310075" y="3936185"/>
            <a:ext cx="299123" cy="299123"/>
          </a:xfrm>
          <a:prstGeom prst="rect">
            <a:avLst/>
          </a:prstGeom>
        </p:spPr>
      </p:pic>
      <p:pic>
        <p:nvPicPr>
          <p:cNvPr id="184" name="図 183">
            <a:extLst>
              <a:ext uri="{FF2B5EF4-FFF2-40B4-BE49-F238E27FC236}">
                <a16:creationId xmlns:a16="http://schemas.microsoft.com/office/drawing/2014/main" id="{3D884F68-D07A-4338-91C5-B86155AA9524}"/>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264100" y="3111962"/>
            <a:ext cx="299123" cy="299123"/>
          </a:xfrm>
          <a:prstGeom prst="rect">
            <a:avLst/>
          </a:prstGeom>
        </p:spPr>
      </p:pic>
      <p:cxnSp>
        <p:nvCxnSpPr>
          <p:cNvPr id="105" name="直線コネクタ 104">
            <a:extLst>
              <a:ext uri="{FF2B5EF4-FFF2-40B4-BE49-F238E27FC236}">
                <a16:creationId xmlns:a16="http://schemas.microsoft.com/office/drawing/2014/main" id="{0CEBBC9E-36E5-433F-8210-14B276DF77EC}"/>
              </a:ext>
            </a:extLst>
          </p:cNvPr>
          <p:cNvCxnSpPr>
            <a:cxnSpLocks/>
            <a:stCxn id="114" idx="2"/>
            <a:endCxn id="111" idx="2"/>
          </p:cNvCxnSpPr>
          <p:nvPr/>
        </p:nvCxnSpPr>
        <p:spPr>
          <a:xfrm flipH="1">
            <a:off x="5334583" y="2549174"/>
            <a:ext cx="4928532"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a:extLst>
              <a:ext uri="{FF2B5EF4-FFF2-40B4-BE49-F238E27FC236}">
                <a16:creationId xmlns:a16="http://schemas.microsoft.com/office/drawing/2014/main" id="{33DE3148-5F51-4724-B807-F9A68FEDF934}"/>
              </a:ext>
            </a:extLst>
          </p:cNvPr>
          <p:cNvSpPr txBox="1"/>
          <p:nvPr/>
        </p:nvSpPr>
        <p:spPr>
          <a:xfrm>
            <a:off x="4425585" y="2858764"/>
            <a:ext cx="911171" cy="369332"/>
          </a:xfrm>
          <a:prstGeom prst="rect">
            <a:avLst/>
          </a:prstGeom>
          <a:noFill/>
          <a:ln w="9525">
            <a:noFill/>
          </a:ln>
        </p:spPr>
        <p:txBody>
          <a:bodyPr wrap="square" rtlCol="0">
            <a:spAutoFit/>
          </a:bodyPr>
          <a:lstStyle/>
          <a:p>
            <a:pPr algn="r"/>
            <a:r>
              <a:rPr kumimoji="1" lang="en-US" altLang="ja-JP" dirty="0"/>
              <a:t>1</a:t>
            </a:r>
            <a:r>
              <a:rPr kumimoji="1" lang="ja-JP" altLang="en-US" dirty="0"/>
              <a:t>工程</a:t>
            </a:r>
          </a:p>
        </p:txBody>
      </p:sp>
      <p:sp>
        <p:nvSpPr>
          <p:cNvPr id="107" name="テキスト ボックス 106">
            <a:extLst>
              <a:ext uri="{FF2B5EF4-FFF2-40B4-BE49-F238E27FC236}">
                <a16:creationId xmlns:a16="http://schemas.microsoft.com/office/drawing/2014/main" id="{AD93607A-617B-4D64-8CFD-4759F753AB6C}"/>
              </a:ext>
            </a:extLst>
          </p:cNvPr>
          <p:cNvSpPr txBox="1"/>
          <p:nvPr/>
        </p:nvSpPr>
        <p:spPr>
          <a:xfrm>
            <a:off x="4410446" y="3650570"/>
            <a:ext cx="911171" cy="369332"/>
          </a:xfrm>
          <a:prstGeom prst="rect">
            <a:avLst/>
          </a:prstGeom>
          <a:noFill/>
          <a:ln w="9525">
            <a:noFill/>
          </a:ln>
        </p:spPr>
        <p:txBody>
          <a:bodyPr wrap="square" rtlCol="0">
            <a:spAutoFit/>
          </a:bodyPr>
          <a:lstStyle/>
          <a:p>
            <a:pPr algn="r"/>
            <a:r>
              <a:rPr kumimoji="1" lang="ja-JP" altLang="en-US" dirty="0"/>
              <a:t>２工程</a:t>
            </a:r>
          </a:p>
        </p:txBody>
      </p:sp>
      <p:sp>
        <p:nvSpPr>
          <p:cNvPr id="108" name="テキスト ボックス 107">
            <a:extLst>
              <a:ext uri="{FF2B5EF4-FFF2-40B4-BE49-F238E27FC236}">
                <a16:creationId xmlns:a16="http://schemas.microsoft.com/office/drawing/2014/main" id="{E21474B9-4626-4717-B6BD-98CD1F60FAF5}"/>
              </a:ext>
            </a:extLst>
          </p:cNvPr>
          <p:cNvSpPr txBox="1"/>
          <p:nvPr/>
        </p:nvSpPr>
        <p:spPr>
          <a:xfrm>
            <a:off x="4410446" y="4442376"/>
            <a:ext cx="911171" cy="369332"/>
          </a:xfrm>
          <a:prstGeom prst="rect">
            <a:avLst/>
          </a:prstGeom>
          <a:noFill/>
          <a:ln w="9525">
            <a:noFill/>
          </a:ln>
        </p:spPr>
        <p:txBody>
          <a:bodyPr wrap="square" rtlCol="0">
            <a:spAutoFit/>
          </a:bodyPr>
          <a:lstStyle/>
          <a:p>
            <a:pPr algn="r"/>
            <a:r>
              <a:rPr kumimoji="1" lang="ja-JP" altLang="en-US" dirty="0"/>
              <a:t>３工程</a:t>
            </a:r>
          </a:p>
        </p:txBody>
      </p:sp>
      <p:sp>
        <p:nvSpPr>
          <p:cNvPr id="109" name="テキスト ボックス 108">
            <a:extLst>
              <a:ext uri="{FF2B5EF4-FFF2-40B4-BE49-F238E27FC236}">
                <a16:creationId xmlns:a16="http://schemas.microsoft.com/office/drawing/2014/main" id="{4F12040B-1DCC-4E81-A549-4660EE5B7AE8}"/>
              </a:ext>
            </a:extLst>
          </p:cNvPr>
          <p:cNvSpPr txBox="1"/>
          <p:nvPr/>
        </p:nvSpPr>
        <p:spPr>
          <a:xfrm>
            <a:off x="4423412" y="5234182"/>
            <a:ext cx="911171" cy="369332"/>
          </a:xfrm>
          <a:prstGeom prst="rect">
            <a:avLst/>
          </a:prstGeom>
          <a:noFill/>
          <a:ln w="9525">
            <a:noFill/>
          </a:ln>
        </p:spPr>
        <p:txBody>
          <a:bodyPr wrap="square" rtlCol="0">
            <a:spAutoFit/>
          </a:bodyPr>
          <a:lstStyle/>
          <a:p>
            <a:pPr algn="r"/>
            <a:r>
              <a:rPr kumimoji="1" lang="ja-JP" altLang="en-US" dirty="0"/>
              <a:t>４工程</a:t>
            </a:r>
          </a:p>
        </p:txBody>
      </p:sp>
      <p:cxnSp>
        <p:nvCxnSpPr>
          <p:cNvPr id="110" name="直線コネクタ 109">
            <a:extLst>
              <a:ext uri="{FF2B5EF4-FFF2-40B4-BE49-F238E27FC236}">
                <a16:creationId xmlns:a16="http://schemas.microsoft.com/office/drawing/2014/main" id="{6A26995C-03A8-4820-B6A2-295C6CDA2864}"/>
              </a:ext>
            </a:extLst>
          </p:cNvPr>
          <p:cNvCxnSpPr>
            <a:cxnSpLocks/>
          </p:cNvCxnSpPr>
          <p:nvPr/>
        </p:nvCxnSpPr>
        <p:spPr>
          <a:xfrm>
            <a:off x="5552585" y="3043369"/>
            <a:ext cx="1636553" cy="0"/>
          </a:xfrm>
          <a:prstGeom prst="line">
            <a:avLst/>
          </a:prstGeom>
          <a:ln w="190500">
            <a:solidFill>
              <a:srgbClr val="FF0000"/>
            </a:solidFill>
          </a:ln>
        </p:spPr>
        <p:style>
          <a:lnRef idx="1">
            <a:schemeClr val="accent1"/>
          </a:lnRef>
          <a:fillRef idx="0">
            <a:schemeClr val="accent1"/>
          </a:fillRef>
          <a:effectRef idx="0">
            <a:schemeClr val="accent1"/>
          </a:effectRef>
          <a:fontRef idx="minor">
            <a:schemeClr val="tx1"/>
          </a:fontRef>
        </p:style>
      </p:cxnSp>
      <p:sp>
        <p:nvSpPr>
          <p:cNvPr id="111" name="テキスト ボックス 110">
            <a:extLst>
              <a:ext uri="{FF2B5EF4-FFF2-40B4-BE49-F238E27FC236}">
                <a16:creationId xmlns:a16="http://schemas.microsoft.com/office/drawing/2014/main" id="{2F19E575-D7E6-4732-9656-6A74228BE878}"/>
              </a:ext>
            </a:extLst>
          </p:cNvPr>
          <p:cNvSpPr txBox="1"/>
          <p:nvPr/>
        </p:nvSpPr>
        <p:spPr>
          <a:xfrm>
            <a:off x="5178447" y="2272175"/>
            <a:ext cx="312272" cy="276999"/>
          </a:xfrm>
          <a:prstGeom prst="rect">
            <a:avLst/>
          </a:prstGeom>
          <a:noFill/>
          <a:ln w="9525">
            <a:noFill/>
          </a:ln>
        </p:spPr>
        <p:txBody>
          <a:bodyPr wrap="square" rtlCol="0">
            <a:spAutoFit/>
          </a:bodyPr>
          <a:lstStyle/>
          <a:p>
            <a:pPr algn="ctr"/>
            <a:r>
              <a:rPr kumimoji="1" lang="en-US" altLang="ja-JP" sz="1200" dirty="0"/>
              <a:t>0</a:t>
            </a:r>
            <a:r>
              <a:rPr kumimoji="1" lang="ja-JP" altLang="en-US" sz="1200" dirty="0"/>
              <a:t>　</a:t>
            </a:r>
          </a:p>
        </p:txBody>
      </p:sp>
      <p:sp>
        <p:nvSpPr>
          <p:cNvPr id="112" name="テキスト ボックス 111">
            <a:extLst>
              <a:ext uri="{FF2B5EF4-FFF2-40B4-BE49-F238E27FC236}">
                <a16:creationId xmlns:a16="http://schemas.microsoft.com/office/drawing/2014/main" id="{299CB227-8980-49F4-AA27-9526F4B70AD6}"/>
              </a:ext>
            </a:extLst>
          </p:cNvPr>
          <p:cNvSpPr txBox="1"/>
          <p:nvPr/>
        </p:nvSpPr>
        <p:spPr>
          <a:xfrm>
            <a:off x="6649403" y="2272175"/>
            <a:ext cx="654820" cy="276999"/>
          </a:xfrm>
          <a:prstGeom prst="rect">
            <a:avLst/>
          </a:prstGeom>
          <a:noFill/>
          <a:ln w="9525">
            <a:noFill/>
          </a:ln>
        </p:spPr>
        <p:txBody>
          <a:bodyPr wrap="square" rtlCol="0">
            <a:spAutoFit/>
          </a:bodyPr>
          <a:lstStyle/>
          <a:p>
            <a:pPr algn="ctr"/>
            <a:r>
              <a:rPr kumimoji="1" lang="en-US" altLang="ja-JP" sz="1200" dirty="0"/>
              <a:t>30</a:t>
            </a:r>
            <a:r>
              <a:rPr kumimoji="1" lang="ja-JP" altLang="en-US" sz="1200" dirty="0"/>
              <a:t>秒　</a:t>
            </a:r>
          </a:p>
        </p:txBody>
      </p:sp>
      <p:sp>
        <p:nvSpPr>
          <p:cNvPr id="113" name="テキスト ボックス 112">
            <a:extLst>
              <a:ext uri="{FF2B5EF4-FFF2-40B4-BE49-F238E27FC236}">
                <a16:creationId xmlns:a16="http://schemas.microsoft.com/office/drawing/2014/main" id="{CE056D0E-D77E-44CA-A6F4-D1419D0BE97D}"/>
              </a:ext>
            </a:extLst>
          </p:cNvPr>
          <p:cNvSpPr txBox="1"/>
          <p:nvPr/>
        </p:nvSpPr>
        <p:spPr>
          <a:xfrm>
            <a:off x="8274626" y="2272175"/>
            <a:ext cx="640090" cy="276999"/>
          </a:xfrm>
          <a:prstGeom prst="rect">
            <a:avLst/>
          </a:prstGeom>
          <a:noFill/>
          <a:ln w="9525">
            <a:noFill/>
          </a:ln>
        </p:spPr>
        <p:txBody>
          <a:bodyPr wrap="square" rtlCol="0">
            <a:spAutoFit/>
          </a:bodyPr>
          <a:lstStyle/>
          <a:p>
            <a:pPr algn="ctr"/>
            <a:r>
              <a:rPr kumimoji="1" lang="en-US" altLang="ja-JP" sz="1200" dirty="0"/>
              <a:t>60</a:t>
            </a:r>
            <a:r>
              <a:rPr kumimoji="1" lang="ja-JP" altLang="en-US" sz="1200" dirty="0"/>
              <a:t>秒　</a:t>
            </a:r>
          </a:p>
        </p:txBody>
      </p:sp>
      <p:sp>
        <p:nvSpPr>
          <p:cNvPr id="114" name="テキスト ボックス 113">
            <a:extLst>
              <a:ext uri="{FF2B5EF4-FFF2-40B4-BE49-F238E27FC236}">
                <a16:creationId xmlns:a16="http://schemas.microsoft.com/office/drawing/2014/main" id="{F1C7579F-D337-46BC-95E9-F4ABD177A2A9}"/>
              </a:ext>
            </a:extLst>
          </p:cNvPr>
          <p:cNvSpPr txBox="1"/>
          <p:nvPr/>
        </p:nvSpPr>
        <p:spPr>
          <a:xfrm>
            <a:off x="9965413" y="2272175"/>
            <a:ext cx="595403" cy="276999"/>
          </a:xfrm>
          <a:prstGeom prst="rect">
            <a:avLst/>
          </a:prstGeom>
          <a:noFill/>
          <a:ln w="9525">
            <a:noFill/>
          </a:ln>
        </p:spPr>
        <p:txBody>
          <a:bodyPr wrap="square" rtlCol="0">
            <a:spAutoFit/>
          </a:bodyPr>
          <a:lstStyle/>
          <a:p>
            <a:pPr algn="ctr"/>
            <a:r>
              <a:rPr kumimoji="1" lang="en-US" altLang="ja-JP" sz="1200" dirty="0"/>
              <a:t>90</a:t>
            </a:r>
            <a:r>
              <a:rPr kumimoji="1" lang="ja-JP" altLang="en-US" sz="1200" dirty="0"/>
              <a:t>秒　</a:t>
            </a:r>
          </a:p>
        </p:txBody>
      </p:sp>
      <p:cxnSp>
        <p:nvCxnSpPr>
          <p:cNvPr id="115" name="直線コネクタ 114">
            <a:extLst>
              <a:ext uri="{FF2B5EF4-FFF2-40B4-BE49-F238E27FC236}">
                <a16:creationId xmlns:a16="http://schemas.microsoft.com/office/drawing/2014/main" id="{1F3FFB36-E15E-4EEF-ACD4-D8F99C40C65D}"/>
              </a:ext>
            </a:extLst>
          </p:cNvPr>
          <p:cNvCxnSpPr>
            <a:cxnSpLocks/>
          </p:cNvCxnSpPr>
          <p:nvPr/>
        </p:nvCxnSpPr>
        <p:spPr>
          <a:xfrm>
            <a:off x="6032070" y="3824494"/>
            <a:ext cx="1271565" cy="0"/>
          </a:xfrm>
          <a:prstGeom prst="line">
            <a:avLst/>
          </a:prstGeom>
          <a:ln w="190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29D0111B-2000-4A73-BB1C-E342F70591A5}"/>
              </a:ext>
            </a:extLst>
          </p:cNvPr>
          <p:cNvCxnSpPr>
            <a:cxnSpLocks/>
          </p:cNvCxnSpPr>
          <p:nvPr/>
        </p:nvCxnSpPr>
        <p:spPr>
          <a:xfrm>
            <a:off x="6772414" y="4603324"/>
            <a:ext cx="1878482" cy="0"/>
          </a:xfrm>
          <a:prstGeom prst="line">
            <a:avLst/>
          </a:prstGeom>
          <a:ln w="190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ED4EAF77-D21A-4697-9E44-F3AF5A253BB1}"/>
              </a:ext>
            </a:extLst>
          </p:cNvPr>
          <p:cNvCxnSpPr>
            <a:cxnSpLocks/>
          </p:cNvCxnSpPr>
          <p:nvPr/>
        </p:nvCxnSpPr>
        <p:spPr>
          <a:xfrm>
            <a:off x="7376568" y="5395809"/>
            <a:ext cx="1389712" cy="0"/>
          </a:xfrm>
          <a:prstGeom prst="line">
            <a:avLst/>
          </a:prstGeom>
          <a:ln w="1905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18" name="グループ化 117">
            <a:extLst>
              <a:ext uri="{FF2B5EF4-FFF2-40B4-BE49-F238E27FC236}">
                <a16:creationId xmlns:a16="http://schemas.microsoft.com/office/drawing/2014/main" id="{3D1C0474-56E8-4BCD-BEA6-B17BDCFD7A2C}"/>
              </a:ext>
            </a:extLst>
          </p:cNvPr>
          <p:cNvGrpSpPr/>
          <p:nvPr/>
        </p:nvGrpSpPr>
        <p:grpSpPr>
          <a:xfrm>
            <a:off x="5550665" y="3420510"/>
            <a:ext cx="220000" cy="330378"/>
            <a:chOff x="2208044" y="2454714"/>
            <a:chExt cx="220000" cy="330378"/>
          </a:xfrm>
        </p:grpSpPr>
        <p:cxnSp>
          <p:nvCxnSpPr>
            <p:cNvPr id="119" name="直線コネクタ 118">
              <a:extLst>
                <a:ext uri="{FF2B5EF4-FFF2-40B4-BE49-F238E27FC236}">
                  <a16:creationId xmlns:a16="http://schemas.microsoft.com/office/drawing/2014/main" id="{4A5B46E6-726A-47DA-A299-D961173B885C}"/>
                </a:ext>
              </a:extLst>
            </p:cNvPr>
            <p:cNvCxnSpPr/>
            <p:nvPr/>
          </p:nvCxnSpPr>
          <p:spPr>
            <a:xfrm>
              <a:off x="2208044" y="2454714"/>
              <a:ext cx="220000" cy="61"/>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26F73A37-1639-4BFE-8A11-9D11D83C691B}"/>
                </a:ext>
              </a:extLst>
            </p:cNvPr>
            <p:cNvCxnSpPr>
              <a:cxnSpLocks/>
            </p:cNvCxnSpPr>
            <p:nvPr/>
          </p:nvCxnSpPr>
          <p:spPr>
            <a:xfrm>
              <a:off x="2423340" y="2514919"/>
              <a:ext cx="0" cy="27017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21" name="グループ化 120">
            <a:extLst>
              <a:ext uri="{FF2B5EF4-FFF2-40B4-BE49-F238E27FC236}">
                <a16:creationId xmlns:a16="http://schemas.microsoft.com/office/drawing/2014/main" id="{9A509256-55A8-487D-B775-43B7DDFA8771}"/>
              </a:ext>
            </a:extLst>
          </p:cNvPr>
          <p:cNvGrpSpPr/>
          <p:nvPr/>
        </p:nvGrpSpPr>
        <p:grpSpPr>
          <a:xfrm>
            <a:off x="5757240" y="3824494"/>
            <a:ext cx="275553" cy="374715"/>
            <a:chOff x="2414619" y="2858698"/>
            <a:chExt cx="275553" cy="374715"/>
          </a:xfrm>
        </p:grpSpPr>
        <p:cxnSp>
          <p:nvCxnSpPr>
            <p:cNvPr id="122" name="直線コネクタ 121">
              <a:extLst>
                <a:ext uri="{FF2B5EF4-FFF2-40B4-BE49-F238E27FC236}">
                  <a16:creationId xmlns:a16="http://schemas.microsoft.com/office/drawing/2014/main" id="{1FC0B790-B04B-47B3-8B06-6A85E4367424}"/>
                </a:ext>
              </a:extLst>
            </p:cNvPr>
            <p:cNvCxnSpPr>
              <a:cxnSpLocks/>
            </p:cNvCxnSpPr>
            <p:nvPr/>
          </p:nvCxnSpPr>
          <p:spPr>
            <a:xfrm>
              <a:off x="2414619" y="2858698"/>
              <a:ext cx="275553" cy="0"/>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8F48856B-F910-4F74-8C51-5B265BD3872E}"/>
                </a:ext>
              </a:extLst>
            </p:cNvPr>
            <p:cNvCxnSpPr>
              <a:cxnSpLocks/>
            </p:cNvCxnSpPr>
            <p:nvPr/>
          </p:nvCxnSpPr>
          <p:spPr>
            <a:xfrm>
              <a:off x="2689490" y="2927414"/>
              <a:ext cx="0" cy="305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124" name="直線コネクタ 123">
            <a:extLst>
              <a:ext uri="{FF2B5EF4-FFF2-40B4-BE49-F238E27FC236}">
                <a16:creationId xmlns:a16="http://schemas.microsoft.com/office/drawing/2014/main" id="{77084112-6D5E-450E-AE63-CDC3169CD1F2}"/>
              </a:ext>
            </a:extLst>
          </p:cNvPr>
          <p:cNvCxnSpPr>
            <a:cxnSpLocks/>
          </p:cNvCxnSpPr>
          <p:nvPr/>
        </p:nvCxnSpPr>
        <p:spPr>
          <a:xfrm flipV="1">
            <a:off x="6026754" y="4258313"/>
            <a:ext cx="240047" cy="3576"/>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25" name="グループ化 124">
            <a:extLst>
              <a:ext uri="{FF2B5EF4-FFF2-40B4-BE49-F238E27FC236}">
                <a16:creationId xmlns:a16="http://schemas.microsoft.com/office/drawing/2014/main" id="{534401D1-3A86-4CF0-BE5E-E9D6580BA4AC}"/>
              </a:ext>
            </a:extLst>
          </p:cNvPr>
          <p:cNvGrpSpPr/>
          <p:nvPr/>
        </p:nvGrpSpPr>
        <p:grpSpPr>
          <a:xfrm>
            <a:off x="6272411" y="4263023"/>
            <a:ext cx="241399" cy="298994"/>
            <a:chOff x="2929790" y="3288989"/>
            <a:chExt cx="241399" cy="298994"/>
          </a:xfrm>
        </p:grpSpPr>
        <p:cxnSp>
          <p:nvCxnSpPr>
            <p:cNvPr id="126" name="直線コネクタ 125">
              <a:extLst>
                <a:ext uri="{FF2B5EF4-FFF2-40B4-BE49-F238E27FC236}">
                  <a16:creationId xmlns:a16="http://schemas.microsoft.com/office/drawing/2014/main" id="{AB0B4DAE-3938-4016-886F-3EA56DE7FA4A}"/>
                </a:ext>
              </a:extLst>
            </p:cNvPr>
            <p:cNvCxnSpPr>
              <a:cxnSpLocks/>
            </p:cNvCxnSpPr>
            <p:nvPr/>
          </p:nvCxnSpPr>
          <p:spPr>
            <a:xfrm>
              <a:off x="2929790" y="3288989"/>
              <a:ext cx="241399" cy="0"/>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E6D4D56E-85BC-4B25-A80B-357B2A97FB64}"/>
                </a:ext>
              </a:extLst>
            </p:cNvPr>
            <p:cNvCxnSpPr>
              <a:cxnSpLocks/>
            </p:cNvCxnSpPr>
            <p:nvPr/>
          </p:nvCxnSpPr>
          <p:spPr>
            <a:xfrm>
              <a:off x="3169830" y="3376540"/>
              <a:ext cx="0" cy="21144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28" name="グループ化 127">
            <a:extLst>
              <a:ext uri="{FF2B5EF4-FFF2-40B4-BE49-F238E27FC236}">
                <a16:creationId xmlns:a16="http://schemas.microsoft.com/office/drawing/2014/main" id="{8BB8F8EF-4C2D-4A78-9F22-21F3D4FB4205}"/>
              </a:ext>
            </a:extLst>
          </p:cNvPr>
          <p:cNvGrpSpPr/>
          <p:nvPr/>
        </p:nvGrpSpPr>
        <p:grpSpPr>
          <a:xfrm>
            <a:off x="6507429" y="4603324"/>
            <a:ext cx="270595" cy="317784"/>
            <a:chOff x="3164808" y="3637528"/>
            <a:chExt cx="270595" cy="317784"/>
          </a:xfrm>
        </p:grpSpPr>
        <p:cxnSp>
          <p:nvCxnSpPr>
            <p:cNvPr id="130" name="直線コネクタ 129">
              <a:extLst>
                <a:ext uri="{FF2B5EF4-FFF2-40B4-BE49-F238E27FC236}">
                  <a16:creationId xmlns:a16="http://schemas.microsoft.com/office/drawing/2014/main" id="{5061F295-CF6B-4342-8FAB-63EEB36A0F3E}"/>
                </a:ext>
              </a:extLst>
            </p:cNvPr>
            <p:cNvCxnSpPr>
              <a:cxnSpLocks/>
            </p:cNvCxnSpPr>
            <p:nvPr/>
          </p:nvCxnSpPr>
          <p:spPr>
            <a:xfrm>
              <a:off x="3164808" y="3637528"/>
              <a:ext cx="270595" cy="0"/>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D478FA29-189F-4EED-B0A0-ECB6A640D394}"/>
                </a:ext>
              </a:extLst>
            </p:cNvPr>
            <p:cNvCxnSpPr>
              <a:cxnSpLocks/>
            </p:cNvCxnSpPr>
            <p:nvPr/>
          </p:nvCxnSpPr>
          <p:spPr>
            <a:xfrm>
              <a:off x="3431060" y="3705447"/>
              <a:ext cx="0" cy="24986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D91A65AA-6140-4701-9EE4-54DABB64FC36}"/>
              </a:ext>
            </a:extLst>
          </p:cNvPr>
          <p:cNvGrpSpPr/>
          <p:nvPr/>
        </p:nvGrpSpPr>
        <p:grpSpPr>
          <a:xfrm>
            <a:off x="6996098" y="2805387"/>
            <a:ext cx="380662" cy="2590422"/>
            <a:chOff x="3653477" y="1839591"/>
            <a:chExt cx="380662" cy="2590422"/>
          </a:xfrm>
        </p:grpSpPr>
        <p:cxnSp>
          <p:nvCxnSpPr>
            <p:cNvPr id="136" name="直線コネクタ 135">
              <a:extLst>
                <a:ext uri="{FF2B5EF4-FFF2-40B4-BE49-F238E27FC236}">
                  <a16:creationId xmlns:a16="http://schemas.microsoft.com/office/drawing/2014/main" id="{F6EFA42F-E9B3-41C7-A475-7AA3EBC19F7A}"/>
                </a:ext>
              </a:extLst>
            </p:cNvPr>
            <p:cNvCxnSpPr>
              <a:cxnSpLocks/>
            </p:cNvCxnSpPr>
            <p:nvPr/>
          </p:nvCxnSpPr>
          <p:spPr>
            <a:xfrm>
              <a:off x="3653477" y="4430013"/>
              <a:ext cx="374860" cy="0"/>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118FA4BD-C12F-4B2E-97B8-3F78BF5E167C}"/>
                </a:ext>
              </a:extLst>
            </p:cNvPr>
            <p:cNvCxnSpPr>
              <a:cxnSpLocks/>
            </p:cNvCxnSpPr>
            <p:nvPr/>
          </p:nvCxnSpPr>
          <p:spPr>
            <a:xfrm>
              <a:off x="4034139" y="1839591"/>
              <a:ext cx="0" cy="25904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D087FA04-5238-4CEE-9B6E-303F669DF2E9}"/>
              </a:ext>
            </a:extLst>
          </p:cNvPr>
          <p:cNvGrpSpPr/>
          <p:nvPr/>
        </p:nvGrpSpPr>
        <p:grpSpPr>
          <a:xfrm>
            <a:off x="7371150" y="2749240"/>
            <a:ext cx="234000" cy="377020"/>
            <a:chOff x="4028529" y="1783444"/>
            <a:chExt cx="234000" cy="377020"/>
          </a:xfrm>
        </p:grpSpPr>
        <p:cxnSp>
          <p:nvCxnSpPr>
            <p:cNvPr id="139" name="直線コネクタ 138">
              <a:extLst>
                <a:ext uri="{FF2B5EF4-FFF2-40B4-BE49-F238E27FC236}">
                  <a16:creationId xmlns:a16="http://schemas.microsoft.com/office/drawing/2014/main" id="{B272EC5D-BE5C-4E84-85C4-766BE4427557}"/>
                </a:ext>
              </a:extLst>
            </p:cNvPr>
            <p:cNvCxnSpPr/>
            <p:nvPr/>
          </p:nvCxnSpPr>
          <p:spPr>
            <a:xfrm>
              <a:off x="4028529" y="1839591"/>
              <a:ext cx="234000" cy="61"/>
            </a:xfrm>
            <a:prstGeom prst="line">
              <a:avLst/>
            </a:prstGeom>
            <a:ln w="1746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254883C8-BEED-4B93-A65E-DA860E44AC98}"/>
                </a:ext>
              </a:extLst>
            </p:cNvPr>
            <p:cNvCxnSpPr>
              <a:cxnSpLocks/>
            </p:cNvCxnSpPr>
            <p:nvPr/>
          </p:nvCxnSpPr>
          <p:spPr>
            <a:xfrm>
              <a:off x="4254139" y="1783444"/>
              <a:ext cx="0" cy="37702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C177C978-A72C-4DC1-A265-2BCBD4318A0E}"/>
              </a:ext>
            </a:extLst>
          </p:cNvPr>
          <p:cNvGrpSpPr/>
          <p:nvPr/>
        </p:nvGrpSpPr>
        <p:grpSpPr>
          <a:xfrm>
            <a:off x="5357751" y="3040577"/>
            <a:ext cx="220000" cy="295640"/>
            <a:chOff x="2834829" y="2273176"/>
            <a:chExt cx="220000" cy="295640"/>
          </a:xfrm>
        </p:grpSpPr>
        <p:cxnSp>
          <p:nvCxnSpPr>
            <p:cNvPr id="142" name="直線コネクタ 141">
              <a:extLst>
                <a:ext uri="{FF2B5EF4-FFF2-40B4-BE49-F238E27FC236}">
                  <a16:creationId xmlns:a16="http://schemas.microsoft.com/office/drawing/2014/main" id="{223ACC24-7E61-4487-B1B1-28E531589BE1}"/>
                </a:ext>
              </a:extLst>
            </p:cNvPr>
            <p:cNvCxnSpPr>
              <a:cxnSpLocks/>
            </p:cNvCxnSpPr>
            <p:nvPr/>
          </p:nvCxnSpPr>
          <p:spPr>
            <a:xfrm>
              <a:off x="2834829" y="2273176"/>
              <a:ext cx="220000" cy="61"/>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040A43BD-0D40-4B99-9F3F-40E92A5A4838}"/>
                </a:ext>
              </a:extLst>
            </p:cNvPr>
            <p:cNvCxnSpPr>
              <a:cxnSpLocks/>
            </p:cNvCxnSpPr>
            <p:nvPr/>
          </p:nvCxnSpPr>
          <p:spPr>
            <a:xfrm flipH="1">
              <a:off x="3040632" y="2352816"/>
              <a:ext cx="4" cy="216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44" name="テキスト ボックス 143">
            <a:extLst>
              <a:ext uri="{FF2B5EF4-FFF2-40B4-BE49-F238E27FC236}">
                <a16:creationId xmlns:a16="http://schemas.microsoft.com/office/drawing/2014/main" id="{F54E7AE0-74AE-4346-9B2F-21F77C9851D5}"/>
              </a:ext>
            </a:extLst>
          </p:cNvPr>
          <p:cNvSpPr txBox="1"/>
          <p:nvPr/>
        </p:nvSpPr>
        <p:spPr>
          <a:xfrm>
            <a:off x="5965968" y="3984109"/>
            <a:ext cx="401072" cy="253916"/>
          </a:xfrm>
          <a:prstGeom prst="rect">
            <a:avLst/>
          </a:prstGeom>
          <a:noFill/>
          <a:ln w="9525">
            <a:noFill/>
          </a:ln>
        </p:spPr>
        <p:txBody>
          <a:bodyPr wrap="none" rtlCol="0">
            <a:spAutoFit/>
          </a:bodyPr>
          <a:lstStyle/>
          <a:p>
            <a:pPr algn="l"/>
            <a:r>
              <a:rPr kumimoji="1" lang="ja-JP" altLang="en-US" sz="1000" b="1" dirty="0"/>
              <a:t>バリ</a:t>
            </a:r>
          </a:p>
        </p:txBody>
      </p:sp>
      <p:cxnSp>
        <p:nvCxnSpPr>
          <p:cNvPr id="145" name="直線コネクタ 144">
            <a:extLst>
              <a:ext uri="{FF2B5EF4-FFF2-40B4-BE49-F238E27FC236}">
                <a16:creationId xmlns:a16="http://schemas.microsoft.com/office/drawing/2014/main" id="{C480E33E-F458-4200-B469-00CB4D00F3F6}"/>
              </a:ext>
            </a:extLst>
          </p:cNvPr>
          <p:cNvCxnSpPr>
            <a:cxnSpLocks/>
          </p:cNvCxnSpPr>
          <p:nvPr/>
        </p:nvCxnSpPr>
        <p:spPr>
          <a:xfrm>
            <a:off x="7792701" y="3043369"/>
            <a:ext cx="1636553" cy="0"/>
          </a:xfrm>
          <a:prstGeom prst="line">
            <a:avLst/>
          </a:prstGeom>
          <a:ln w="190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C2E24F26-D375-4520-9857-B1CB2999F6C5}"/>
              </a:ext>
            </a:extLst>
          </p:cNvPr>
          <p:cNvCxnSpPr>
            <a:cxnSpLocks/>
          </p:cNvCxnSpPr>
          <p:nvPr/>
        </p:nvCxnSpPr>
        <p:spPr>
          <a:xfrm>
            <a:off x="8283406" y="3824494"/>
            <a:ext cx="1271565" cy="0"/>
          </a:xfrm>
          <a:prstGeom prst="line">
            <a:avLst/>
          </a:prstGeom>
          <a:ln w="190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B97B5AB0-CD92-4202-82E9-59D31C9E0BA3}"/>
              </a:ext>
            </a:extLst>
          </p:cNvPr>
          <p:cNvCxnSpPr>
            <a:cxnSpLocks/>
          </p:cNvCxnSpPr>
          <p:nvPr/>
        </p:nvCxnSpPr>
        <p:spPr>
          <a:xfrm>
            <a:off x="9012530" y="4603324"/>
            <a:ext cx="1205706" cy="0"/>
          </a:xfrm>
          <a:prstGeom prst="line">
            <a:avLst/>
          </a:prstGeom>
          <a:ln w="190500">
            <a:gradFill flip="none" rotWithShape="1">
              <a:gsLst>
                <a:gs pos="0">
                  <a:schemeClr val="accent1">
                    <a:lumMod val="5000"/>
                    <a:lumOff val="95000"/>
                  </a:schemeClr>
                </a:gs>
                <a:gs pos="69000">
                  <a:srgbClr val="FF0000"/>
                </a:gs>
                <a:gs pos="100000">
                  <a:srgbClr val="FD0100"/>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157AE4CE-A0FD-407D-A9F6-5A67C9285FEB}"/>
              </a:ext>
            </a:extLst>
          </p:cNvPr>
          <p:cNvCxnSpPr>
            <a:cxnSpLocks/>
          </p:cNvCxnSpPr>
          <p:nvPr/>
        </p:nvCxnSpPr>
        <p:spPr>
          <a:xfrm>
            <a:off x="9616684" y="5395809"/>
            <a:ext cx="601552" cy="0"/>
          </a:xfrm>
          <a:prstGeom prst="line">
            <a:avLst/>
          </a:prstGeom>
          <a:ln w="190500">
            <a:gradFill flip="none" rotWithShape="1">
              <a:gsLst>
                <a:gs pos="0">
                  <a:schemeClr val="accent1">
                    <a:lumMod val="5000"/>
                    <a:lumOff val="95000"/>
                  </a:schemeClr>
                </a:gs>
                <a:gs pos="86000">
                  <a:srgbClr val="FF0000"/>
                </a:gs>
                <a:gs pos="100000">
                  <a:srgbClr val="FF0000"/>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149" name="グループ化 148">
            <a:extLst>
              <a:ext uri="{FF2B5EF4-FFF2-40B4-BE49-F238E27FC236}">
                <a16:creationId xmlns:a16="http://schemas.microsoft.com/office/drawing/2014/main" id="{105107DD-AC79-45B4-BEC1-80694EB3EE5D}"/>
              </a:ext>
            </a:extLst>
          </p:cNvPr>
          <p:cNvGrpSpPr/>
          <p:nvPr/>
        </p:nvGrpSpPr>
        <p:grpSpPr>
          <a:xfrm>
            <a:off x="7799796" y="3420510"/>
            <a:ext cx="220000" cy="346008"/>
            <a:chOff x="2217059" y="2454714"/>
            <a:chExt cx="220000" cy="346008"/>
          </a:xfrm>
        </p:grpSpPr>
        <p:cxnSp>
          <p:nvCxnSpPr>
            <p:cNvPr id="150" name="直線コネクタ 149">
              <a:extLst>
                <a:ext uri="{FF2B5EF4-FFF2-40B4-BE49-F238E27FC236}">
                  <a16:creationId xmlns:a16="http://schemas.microsoft.com/office/drawing/2014/main" id="{A4E4A5D2-647C-4976-9EA3-73FC2C800FB2}"/>
                </a:ext>
              </a:extLst>
            </p:cNvPr>
            <p:cNvCxnSpPr/>
            <p:nvPr/>
          </p:nvCxnSpPr>
          <p:spPr>
            <a:xfrm>
              <a:off x="2217059" y="2454714"/>
              <a:ext cx="220000" cy="61"/>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id="{1C1664DF-0004-46B4-81F2-37FABAE33E8B}"/>
                </a:ext>
              </a:extLst>
            </p:cNvPr>
            <p:cNvCxnSpPr>
              <a:cxnSpLocks/>
            </p:cNvCxnSpPr>
            <p:nvPr/>
          </p:nvCxnSpPr>
          <p:spPr>
            <a:xfrm>
              <a:off x="2431155" y="2530549"/>
              <a:ext cx="0" cy="27017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52" name="グループ化 151">
            <a:extLst>
              <a:ext uri="{FF2B5EF4-FFF2-40B4-BE49-F238E27FC236}">
                <a16:creationId xmlns:a16="http://schemas.microsoft.com/office/drawing/2014/main" id="{41EA7E73-00B9-49B0-9A4D-3CDC32585BD9}"/>
              </a:ext>
            </a:extLst>
          </p:cNvPr>
          <p:cNvGrpSpPr/>
          <p:nvPr/>
        </p:nvGrpSpPr>
        <p:grpSpPr>
          <a:xfrm>
            <a:off x="8008576" y="3824494"/>
            <a:ext cx="275553" cy="374715"/>
            <a:chOff x="2425839" y="2858698"/>
            <a:chExt cx="275553" cy="374715"/>
          </a:xfrm>
        </p:grpSpPr>
        <p:cxnSp>
          <p:nvCxnSpPr>
            <p:cNvPr id="153" name="直線コネクタ 152">
              <a:extLst>
                <a:ext uri="{FF2B5EF4-FFF2-40B4-BE49-F238E27FC236}">
                  <a16:creationId xmlns:a16="http://schemas.microsoft.com/office/drawing/2014/main" id="{C1718DF6-DEA9-4C47-BD57-1D8E16406019}"/>
                </a:ext>
              </a:extLst>
            </p:cNvPr>
            <p:cNvCxnSpPr>
              <a:cxnSpLocks/>
            </p:cNvCxnSpPr>
            <p:nvPr/>
          </p:nvCxnSpPr>
          <p:spPr>
            <a:xfrm>
              <a:off x="2425839" y="2858698"/>
              <a:ext cx="275553" cy="0"/>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a:extLst>
                <a:ext uri="{FF2B5EF4-FFF2-40B4-BE49-F238E27FC236}">
                  <a16:creationId xmlns:a16="http://schemas.microsoft.com/office/drawing/2014/main" id="{AE9E2C4C-8B71-4E17-948C-D89EDA635014}"/>
                </a:ext>
              </a:extLst>
            </p:cNvPr>
            <p:cNvCxnSpPr>
              <a:cxnSpLocks/>
            </p:cNvCxnSpPr>
            <p:nvPr/>
          </p:nvCxnSpPr>
          <p:spPr>
            <a:xfrm>
              <a:off x="2700710" y="2927414"/>
              <a:ext cx="0" cy="305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155" name="直線コネクタ 154">
            <a:extLst>
              <a:ext uri="{FF2B5EF4-FFF2-40B4-BE49-F238E27FC236}">
                <a16:creationId xmlns:a16="http://schemas.microsoft.com/office/drawing/2014/main" id="{8AA7660D-EFD0-4F73-B5A9-B96C887FDBC3}"/>
              </a:ext>
            </a:extLst>
          </p:cNvPr>
          <p:cNvCxnSpPr>
            <a:cxnSpLocks/>
          </p:cNvCxnSpPr>
          <p:nvPr/>
        </p:nvCxnSpPr>
        <p:spPr>
          <a:xfrm flipV="1">
            <a:off x="8278090" y="4258313"/>
            <a:ext cx="240047" cy="3576"/>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56" name="グループ化 155">
            <a:extLst>
              <a:ext uri="{FF2B5EF4-FFF2-40B4-BE49-F238E27FC236}">
                <a16:creationId xmlns:a16="http://schemas.microsoft.com/office/drawing/2014/main" id="{96D82FD0-89D1-4CAD-A71A-4DDAF27799E9}"/>
              </a:ext>
            </a:extLst>
          </p:cNvPr>
          <p:cNvGrpSpPr/>
          <p:nvPr/>
        </p:nvGrpSpPr>
        <p:grpSpPr>
          <a:xfrm>
            <a:off x="8523747" y="4263023"/>
            <a:ext cx="241399" cy="298994"/>
            <a:chOff x="2941010" y="3288989"/>
            <a:chExt cx="241399" cy="298994"/>
          </a:xfrm>
        </p:grpSpPr>
        <p:cxnSp>
          <p:nvCxnSpPr>
            <p:cNvPr id="157" name="直線コネクタ 156">
              <a:extLst>
                <a:ext uri="{FF2B5EF4-FFF2-40B4-BE49-F238E27FC236}">
                  <a16:creationId xmlns:a16="http://schemas.microsoft.com/office/drawing/2014/main" id="{821B29ED-DED0-4C21-B6F3-D324ABEFD0B7}"/>
                </a:ext>
              </a:extLst>
            </p:cNvPr>
            <p:cNvCxnSpPr>
              <a:cxnSpLocks/>
            </p:cNvCxnSpPr>
            <p:nvPr/>
          </p:nvCxnSpPr>
          <p:spPr>
            <a:xfrm>
              <a:off x="2941010" y="3288989"/>
              <a:ext cx="241399" cy="0"/>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1CE20A19-9BD6-4957-AE82-411CC5F9B043}"/>
                </a:ext>
              </a:extLst>
            </p:cNvPr>
            <p:cNvCxnSpPr>
              <a:cxnSpLocks/>
            </p:cNvCxnSpPr>
            <p:nvPr/>
          </p:nvCxnSpPr>
          <p:spPr>
            <a:xfrm>
              <a:off x="3169830" y="3376540"/>
              <a:ext cx="0" cy="21144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59" name="グループ化 158">
            <a:extLst>
              <a:ext uri="{FF2B5EF4-FFF2-40B4-BE49-F238E27FC236}">
                <a16:creationId xmlns:a16="http://schemas.microsoft.com/office/drawing/2014/main" id="{860C99C3-328C-4900-8AC4-F2406D73FB14}"/>
              </a:ext>
            </a:extLst>
          </p:cNvPr>
          <p:cNvGrpSpPr/>
          <p:nvPr/>
        </p:nvGrpSpPr>
        <p:grpSpPr>
          <a:xfrm>
            <a:off x="8741935" y="4603324"/>
            <a:ext cx="271862" cy="317784"/>
            <a:chOff x="3159198" y="3637528"/>
            <a:chExt cx="271862" cy="317784"/>
          </a:xfrm>
        </p:grpSpPr>
        <p:cxnSp>
          <p:nvCxnSpPr>
            <p:cNvPr id="160" name="直線コネクタ 159">
              <a:extLst>
                <a:ext uri="{FF2B5EF4-FFF2-40B4-BE49-F238E27FC236}">
                  <a16:creationId xmlns:a16="http://schemas.microsoft.com/office/drawing/2014/main" id="{00F49E6D-E849-47E6-A47F-E9364FD9A13F}"/>
                </a:ext>
              </a:extLst>
            </p:cNvPr>
            <p:cNvCxnSpPr>
              <a:cxnSpLocks/>
            </p:cNvCxnSpPr>
            <p:nvPr/>
          </p:nvCxnSpPr>
          <p:spPr>
            <a:xfrm>
              <a:off x="3159198" y="3637528"/>
              <a:ext cx="270595" cy="0"/>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AD8F64A7-86ED-4322-ACA5-BF2BC102E99E}"/>
                </a:ext>
              </a:extLst>
            </p:cNvPr>
            <p:cNvCxnSpPr>
              <a:cxnSpLocks/>
            </p:cNvCxnSpPr>
            <p:nvPr/>
          </p:nvCxnSpPr>
          <p:spPr>
            <a:xfrm>
              <a:off x="3431060" y="3705447"/>
              <a:ext cx="0" cy="24986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62" name="グループ化 161">
            <a:extLst>
              <a:ext uri="{FF2B5EF4-FFF2-40B4-BE49-F238E27FC236}">
                <a16:creationId xmlns:a16="http://schemas.microsoft.com/office/drawing/2014/main" id="{325285C1-ECA8-4CF4-9503-83A908F0DCE2}"/>
              </a:ext>
            </a:extLst>
          </p:cNvPr>
          <p:cNvGrpSpPr/>
          <p:nvPr/>
        </p:nvGrpSpPr>
        <p:grpSpPr>
          <a:xfrm>
            <a:off x="9008481" y="4980339"/>
            <a:ext cx="241399" cy="360755"/>
            <a:chOff x="3672884" y="4129875"/>
            <a:chExt cx="241399" cy="360755"/>
          </a:xfrm>
        </p:grpSpPr>
        <p:cxnSp>
          <p:nvCxnSpPr>
            <p:cNvPr id="163" name="直線コネクタ 162">
              <a:extLst>
                <a:ext uri="{FF2B5EF4-FFF2-40B4-BE49-F238E27FC236}">
                  <a16:creationId xmlns:a16="http://schemas.microsoft.com/office/drawing/2014/main" id="{3C4C4DC6-9511-4A30-ACE8-4A2F6D5D8E3E}"/>
                </a:ext>
              </a:extLst>
            </p:cNvPr>
            <p:cNvCxnSpPr>
              <a:cxnSpLocks/>
            </p:cNvCxnSpPr>
            <p:nvPr/>
          </p:nvCxnSpPr>
          <p:spPr>
            <a:xfrm>
              <a:off x="3672884" y="4129875"/>
              <a:ext cx="241399" cy="0"/>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FFD60854-F29E-4CAD-B66B-CD314D9A07C1}"/>
                </a:ext>
              </a:extLst>
            </p:cNvPr>
            <p:cNvCxnSpPr>
              <a:cxnSpLocks/>
            </p:cNvCxnSpPr>
            <p:nvPr/>
          </p:nvCxnSpPr>
          <p:spPr>
            <a:xfrm>
              <a:off x="3911543" y="4214183"/>
              <a:ext cx="0" cy="27644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65" name="グループ化 164">
            <a:extLst>
              <a:ext uri="{FF2B5EF4-FFF2-40B4-BE49-F238E27FC236}">
                <a16:creationId xmlns:a16="http://schemas.microsoft.com/office/drawing/2014/main" id="{DC964B2A-7EBA-4522-97B4-0F28CB83707C}"/>
              </a:ext>
            </a:extLst>
          </p:cNvPr>
          <p:cNvGrpSpPr/>
          <p:nvPr/>
        </p:nvGrpSpPr>
        <p:grpSpPr>
          <a:xfrm>
            <a:off x="9241824" y="2805387"/>
            <a:ext cx="375052" cy="2590422"/>
            <a:chOff x="3659087" y="1839591"/>
            <a:chExt cx="375052" cy="2590422"/>
          </a:xfrm>
        </p:grpSpPr>
        <p:cxnSp>
          <p:nvCxnSpPr>
            <p:cNvPr id="166" name="直線コネクタ 165">
              <a:extLst>
                <a:ext uri="{FF2B5EF4-FFF2-40B4-BE49-F238E27FC236}">
                  <a16:creationId xmlns:a16="http://schemas.microsoft.com/office/drawing/2014/main" id="{53756FDD-8539-427F-9154-FA9CAB620E24}"/>
                </a:ext>
              </a:extLst>
            </p:cNvPr>
            <p:cNvCxnSpPr>
              <a:cxnSpLocks/>
            </p:cNvCxnSpPr>
            <p:nvPr/>
          </p:nvCxnSpPr>
          <p:spPr>
            <a:xfrm>
              <a:off x="3659087" y="4430013"/>
              <a:ext cx="374860" cy="0"/>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a:extLst>
                <a:ext uri="{FF2B5EF4-FFF2-40B4-BE49-F238E27FC236}">
                  <a16:creationId xmlns:a16="http://schemas.microsoft.com/office/drawing/2014/main" id="{D19FF7BC-9281-45E3-AC68-61546761FFB4}"/>
                </a:ext>
              </a:extLst>
            </p:cNvPr>
            <p:cNvCxnSpPr>
              <a:cxnSpLocks/>
            </p:cNvCxnSpPr>
            <p:nvPr/>
          </p:nvCxnSpPr>
          <p:spPr>
            <a:xfrm>
              <a:off x="4034139" y="1839591"/>
              <a:ext cx="0" cy="25904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68" name="グループ化 167">
            <a:extLst>
              <a:ext uri="{FF2B5EF4-FFF2-40B4-BE49-F238E27FC236}">
                <a16:creationId xmlns:a16="http://schemas.microsoft.com/office/drawing/2014/main" id="{4C63A5F6-6A82-40B2-B8E9-5BC51C7C5C0D}"/>
              </a:ext>
            </a:extLst>
          </p:cNvPr>
          <p:cNvGrpSpPr/>
          <p:nvPr/>
        </p:nvGrpSpPr>
        <p:grpSpPr>
          <a:xfrm>
            <a:off x="9611266" y="2749240"/>
            <a:ext cx="220000" cy="377020"/>
            <a:chOff x="4028529" y="1783444"/>
            <a:chExt cx="220000" cy="377020"/>
          </a:xfrm>
        </p:grpSpPr>
        <p:cxnSp>
          <p:nvCxnSpPr>
            <p:cNvPr id="169" name="直線コネクタ 168">
              <a:extLst>
                <a:ext uri="{FF2B5EF4-FFF2-40B4-BE49-F238E27FC236}">
                  <a16:creationId xmlns:a16="http://schemas.microsoft.com/office/drawing/2014/main" id="{561CE982-C694-4737-A4CF-B97C575AEFE4}"/>
                </a:ext>
              </a:extLst>
            </p:cNvPr>
            <p:cNvCxnSpPr/>
            <p:nvPr/>
          </p:nvCxnSpPr>
          <p:spPr>
            <a:xfrm>
              <a:off x="4028529" y="1839591"/>
              <a:ext cx="220000" cy="61"/>
            </a:xfrm>
            <a:prstGeom prst="line">
              <a:avLst/>
            </a:prstGeom>
            <a:ln w="1746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a:extLst>
                <a:ext uri="{FF2B5EF4-FFF2-40B4-BE49-F238E27FC236}">
                  <a16:creationId xmlns:a16="http://schemas.microsoft.com/office/drawing/2014/main" id="{E5BFD0CA-BD5B-4546-8865-CC4D7D76590E}"/>
                </a:ext>
              </a:extLst>
            </p:cNvPr>
            <p:cNvCxnSpPr>
              <a:cxnSpLocks/>
            </p:cNvCxnSpPr>
            <p:nvPr/>
          </p:nvCxnSpPr>
          <p:spPr>
            <a:xfrm>
              <a:off x="4248529" y="1783444"/>
              <a:ext cx="0" cy="37702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70" name="グループ化 269">
            <a:extLst>
              <a:ext uri="{FF2B5EF4-FFF2-40B4-BE49-F238E27FC236}">
                <a16:creationId xmlns:a16="http://schemas.microsoft.com/office/drawing/2014/main" id="{75AA76D2-0FC4-419C-9F37-7FB6A8060BC8}"/>
              </a:ext>
            </a:extLst>
          </p:cNvPr>
          <p:cNvGrpSpPr/>
          <p:nvPr/>
        </p:nvGrpSpPr>
        <p:grpSpPr>
          <a:xfrm>
            <a:off x="7593498" y="3042980"/>
            <a:ext cx="220000" cy="306454"/>
            <a:chOff x="2252495" y="2192966"/>
            <a:chExt cx="220000" cy="306454"/>
          </a:xfrm>
        </p:grpSpPr>
        <p:cxnSp>
          <p:nvCxnSpPr>
            <p:cNvPr id="271" name="直線コネクタ 270">
              <a:extLst>
                <a:ext uri="{FF2B5EF4-FFF2-40B4-BE49-F238E27FC236}">
                  <a16:creationId xmlns:a16="http://schemas.microsoft.com/office/drawing/2014/main" id="{187319D6-9579-45D8-BDB6-8F6A90BCB337}"/>
                </a:ext>
              </a:extLst>
            </p:cNvPr>
            <p:cNvCxnSpPr/>
            <p:nvPr/>
          </p:nvCxnSpPr>
          <p:spPr>
            <a:xfrm>
              <a:off x="2252495" y="2192966"/>
              <a:ext cx="220000" cy="61"/>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id="{60360CE9-6BAB-481E-A0AF-DAC9DF757863}"/>
                </a:ext>
              </a:extLst>
            </p:cNvPr>
            <p:cNvCxnSpPr>
              <a:cxnSpLocks/>
            </p:cNvCxnSpPr>
            <p:nvPr/>
          </p:nvCxnSpPr>
          <p:spPr>
            <a:xfrm>
              <a:off x="2458295" y="2267558"/>
              <a:ext cx="0" cy="23186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73" name="テキスト ボックス 272">
            <a:extLst>
              <a:ext uri="{FF2B5EF4-FFF2-40B4-BE49-F238E27FC236}">
                <a16:creationId xmlns:a16="http://schemas.microsoft.com/office/drawing/2014/main" id="{82163BE6-6DFE-491F-B261-CC29390CBE54}"/>
              </a:ext>
            </a:extLst>
          </p:cNvPr>
          <p:cNvSpPr txBox="1"/>
          <p:nvPr/>
        </p:nvSpPr>
        <p:spPr>
          <a:xfrm>
            <a:off x="8206084" y="3984109"/>
            <a:ext cx="401072" cy="253916"/>
          </a:xfrm>
          <a:prstGeom prst="rect">
            <a:avLst/>
          </a:prstGeom>
          <a:noFill/>
          <a:ln w="9525">
            <a:noFill/>
          </a:ln>
        </p:spPr>
        <p:txBody>
          <a:bodyPr wrap="none" rtlCol="0">
            <a:spAutoFit/>
          </a:bodyPr>
          <a:lstStyle/>
          <a:p>
            <a:pPr algn="l"/>
            <a:r>
              <a:rPr kumimoji="1" lang="ja-JP" altLang="en-US" sz="1000" b="1" dirty="0"/>
              <a:t>バリ</a:t>
            </a:r>
          </a:p>
        </p:txBody>
      </p:sp>
      <p:sp>
        <p:nvSpPr>
          <p:cNvPr id="274" name="正方形/長方形 273">
            <a:extLst>
              <a:ext uri="{FF2B5EF4-FFF2-40B4-BE49-F238E27FC236}">
                <a16:creationId xmlns:a16="http://schemas.microsoft.com/office/drawing/2014/main" id="{1B72F1BF-DC9D-4226-B1BD-50C5CC2C966B}"/>
              </a:ext>
            </a:extLst>
          </p:cNvPr>
          <p:cNvSpPr/>
          <p:nvPr/>
        </p:nvSpPr>
        <p:spPr>
          <a:xfrm>
            <a:off x="5360351" y="2568130"/>
            <a:ext cx="6064304" cy="3090173"/>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5" name="グループ化 274">
            <a:extLst>
              <a:ext uri="{FF2B5EF4-FFF2-40B4-BE49-F238E27FC236}">
                <a16:creationId xmlns:a16="http://schemas.microsoft.com/office/drawing/2014/main" id="{3A9030B7-61C5-4E04-A989-073B6EFD2DA4}"/>
              </a:ext>
            </a:extLst>
          </p:cNvPr>
          <p:cNvGrpSpPr/>
          <p:nvPr/>
        </p:nvGrpSpPr>
        <p:grpSpPr>
          <a:xfrm>
            <a:off x="5347548" y="2561811"/>
            <a:ext cx="4870688" cy="3117954"/>
            <a:chOff x="2937164" y="1596015"/>
            <a:chExt cx="3288033" cy="3592946"/>
          </a:xfrm>
        </p:grpSpPr>
        <p:cxnSp>
          <p:nvCxnSpPr>
            <p:cNvPr id="276" name="直線コネクタ 275">
              <a:extLst>
                <a:ext uri="{FF2B5EF4-FFF2-40B4-BE49-F238E27FC236}">
                  <a16:creationId xmlns:a16="http://schemas.microsoft.com/office/drawing/2014/main" id="{FC798ACF-C7AF-42EE-B240-2132691840C1}"/>
                </a:ext>
              </a:extLst>
            </p:cNvPr>
            <p:cNvCxnSpPr>
              <a:cxnSpLocks/>
            </p:cNvCxnSpPr>
            <p:nvPr/>
          </p:nvCxnSpPr>
          <p:spPr>
            <a:xfrm>
              <a:off x="2937164" y="1596015"/>
              <a:ext cx="0" cy="359294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7" name="直線コネクタ 276">
              <a:extLst>
                <a:ext uri="{FF2B5EF4-FFF2-40B4-BE49-F238E27FC236}">
                  <a16:creationId xmlns:a16="http://schemas.microsoft.com/office/drawing/2014/main" id="{45A3B23C-038B-4CD1-A3FD-682CD23F98DA}"/>
                </a:ext>
              </a:extLst>
            </p:cNvPr>
            <p:cNvCxnSpPr>
              <a:cxnSpLocks/>
            </p:cNvCxnSpPr>
            <p:nvPr/>
          </p:nvCxnSpPr>
          <p:spPr>
            <a:xfrm>
              <a:off x="3302501"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8" name="直線コネクタ 277">
              <a:extLst>
                <a:ext uri="{FF2B5EF4-FFF2-40B4-BE49-F238E27FC236}">
                  <a16:creationId xmlns:a16="http://schemas.microsoft.com/office/drawing/2014/main" id="{1A233BED-5582-4C8A-9E67-EC92AD8C0478}"/>
                </a:ext>
              </a:extLst>
            </p:cNvPr>
            <p:cNvCxnSpPr>
              <a:cxnSpLocks/>
            </p:cNvCxnSpPr>
            <p:nvPr/>
          </p:nvCxnSpPr>
          <p:spPr>
            <a:xfrm>
              <a:off x="3667838"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9" name="直線コネクタ 278">
              <a:extLst>
                <a:ext uri="{FF2B5EF4-FFF2-40B4-BE49-F238E27FC236}">
                  <a16:creationId xmlns:a16="http://schemas.microsoft.com/office/drawing/2014/main" id="{8E73E835-2E01-413C-990A-34A48314D5BC}"/>
                </a:ext>
              </a:extLst>
            </p:cNvPr>
            <p:cNvCxnSpPr>
              <a:cxnSpLocks/>
            </p:cNvCxnSpPr>
            <p:nvPr/>
          </p:nvCxnSpPr>
          <p:spPr>
            <a:xfrm>
              <a:off x="4033175"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0" name="直線コネクタ 279">
              <a:extLst>
                <a:ext uri="{FF2B5EF4-FFF2-40B4-BE49-F238E27FC236}">
                  <a16:creationId xmlns:a16="http://schemas.microsoft.com/office/drawing/2014/main" id="{6ECC13CE-1533-4C18-8EAE-20B270932849}"/>
                </a:ext>
              </a:extLst>
            </p:cNvPr>
            <p:cNvCxnSpPr>
              <a:cxnSpLocks/>
            </p:cNvCxnSpPr>
            <p:nvPr/>
          </p:nvCxnSpPr>
          <p:spPr>
            <a:xfrm>
              <a:off x="4398512"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1" name="直線コネクタ 280">
              <a:extLst>
                <a:ext uri="{FF2B5EF4-FFF2-40B4-BE49-F238E27FC236}">
                  <a16:creationId xmlns:a16="http://schemas.microsoft.com/office/drawing/2014/main" id="{547E1AA0-716C-4FCC-8DEC-5AB6EABB4454}"/>
                </a:ext>
              </a:extLst>
            </p:cNvPr>
            <p:cNvCxnSpPr>
              <a:cxnSpLocks/>
            </p:cNvCxnSpPr>
            <p:nvPr/>
          </p:nvCxnSpPr>
          <p:spPr>
            <a:xfrm>
              <a:off x="4763849"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2" name="直線コネクタ 281">
              <a:extLst>
                <a:ext uri="{FF2B5EF4-FFF2-40B4-BE49-F238E27FC236}">
                  <a16:creationId xmlns:a16="http://schemas.microsoft.com/office/drawing/2014/main" id="{2D86AD02-4F47-4548-B81F-220FA46864DD}"/>
                </a:ext>
              </a:extLst>
            </p:cNvPr>
            <p:cNvCxnSpPr>
              <a:cxnSpLocks/>
            </p:cNvCxnSpPr>
            <p:nvPr/>
          </p:nvCxnSpPr>
          <p:spPr>
            <a:xfrm>
              <a:off x="5129186"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3" name="直線コネクタ 282">
              <a:extLst>
                <a:ext uri="{FF2B5EF4-FFF2-40B4-BE49-F238E27FC236}">
                  <a16:creationId xmlns:a16="http://schemas.microsoft.com/office/drawing/2014/main" id="{52721A85-185F-42A8-AF69-0876A8F5658A}"/>
                </a:ext>
              </a:extLst>
            </p:cNvPr>
            <p:cNvCxnSpPr>
              <a:cxnSpLocks/>
            </p:cNvCxnSpPr>
            <p:nvPr/>
          </p:nvCxnSpPr>
          <p:spPr>
            <a:xfrm>
              <a:off x="5494523"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a:extLst>
                <a:ext uri="{FF2B5EF4-FFF2-40B4-BE49-F238E27FC236}">
                  <a16:creationId xmlns:a16="http://schemas.microsoft.com/office/drawing/2014/main" id="{CDEF28F4-64E5-4E44-9B7E-8EE3318A0C1B}"/>
                </a:ext>
              </a:extLst>
            </p:cNvPr>
            <p:cNvCxnSpPr>
              <a:cxnSpLocks/>
            </p:cNvCxnSpPr>
            <p:nvPr/>
          </p:nvCxnSpPr>
          <p:spPr>
            <a:xfrm>
              <a:off x="5859860"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a:extLst>
                <a:ext uri="{FF2B5EF4-FFF2-40B4-BE49-F238E27FC236}">
                  <a16:creationId xmlns:a16="http://schemas.microsoft.com/office/drawing/2014/main" id="{44C2D9D3-CC59-4B3B-A4FA-BF99ABD1CB4B}"/>
                </a:ext>
              </a:extLst>
            </p:cNvPr>
            <p:cNvCxnSpPr>
              <a:cxnSpLocks/>
            </p:cNvCxnSpPr>
            <p:nvPr/>
          </p:nvCxnSpPr>
          <p:spPr>
            <a:xfrm>
              <a:off x="6225197" y="1596015"/>
              <a:ext cx="0" cy="359294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5" name="グループ化 4">
            <a:extLst>
              <a:ext uri="{FF2B5EF4-FFF2-40B4-BE49-F238E27FC236}">
                <a16:creationId xmlns:a16="http://schemas.microsoft.com/office/drawing/2014/main" id="{50DC20D7-E255-4897-AC92-61AB896E38D5}"/>
              </a:ext>
            </a:extLst>
          </p:cNvPr>
          <p:cNvGrpSpPr/>
          <p:nvPr/>
        </p:nvGrpSpPr>
        <p:grpSpPr>
          <a:xfrm>
            <a:off x="6829599" y="2003975"/>
            <a:ext cx="847934" cy="307777"/>
            <a:chOff x="5398948" y="1666108"/>
            <a:chExt cx="847934" cy="307777"/>
          </a:xfrm>
        </p:grpSpPr>
        <p:cxnSp>
          <p:nvCxnSpPr>
            <p:cNvPr id="101" name="直線コネクタ 100">
              <a:extLst>
                <a:ext uri="{FF2B5EF4-FFF2-40B4-BE49-F238E27FC236}">
                  <a16:creationId xmlns:a16="http://schemas.microsoft.com/office/drawing/2014/main" id="{097EE75F-67A8-463C-8A70-559F993C0EE6}"/>
                </a:ext>
              </a:extLst>
            </p:cNvPr>
            <p:cNvCxnSpPr/>
            <p:nvPr/>
          </p:nvCxnSpPr>
          <p:spPr>
            <a:xfrm>
              <a:off x="5398948" y="1844744"/>
              <a:ext cx="220000" cy="61"/>
            </a:xfrm>
            <a:prstGeom prst="line">
              <a:avLst/>
            </a:prstGeom>
            <a:ln w="190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9FC3AA6-1EBD-48DD-B515-83AD90B8120F}"/>
                </a:ext>
              </a:extLst>
            </p:cNvPr>
            <p:cNvSpPr txBox="1"/>
            <p:nvPr/>
          </p:nvSpPr>
          <p:spPr>
            <a:xfrm>
              <a:off x="5523607" y="1666108"/>
              <a:ext cx="723275" cy="307777"/>
            </a:xfrm>
            <a:prstGeom prst="rect">
              <a:avLst/>
            </a:prstGeom>
            <a:noFill/>
            <a:ln w="9525">
              <a:noFill/>
            </a:ln>
          </p:spPr>
          <p:txBody>
            <a:bodyPr wrap="none" rtlCol="0">
              <a:spAutoFit/>
            </a:bodyPr>
            <a:lstStyle/>
            <a:p>
              <a:pPr algn="l"/>
              <a:r>
                <a:rPr kumimoji="1" lang="ja-JP" altLang="en-US" sz="1400" dirty="0"/>
                <a:t>：歩行</a:t>
              </a:r>
            </a:p>
          </p:txBody>
        </p:sp>
      </p:grpSp>
      <p:grpSp>
        <p:nvGrpSpPr>
          <p:cNvPr id="6" name="グループ化 5">
            <a:extLst>
              <a:ext uri="{FF2B5EF4-FFF2-40B4-BE49-F238E27FC236}">
                <a16:creationId xmlns:a16="http://schemas.microsoft.com/office/drawing/2014/main" id="{B60CFAA0-C6BC-4792-B668-DA809D412788}"/>
              </a:ext>
            </a:extLst>
          </p:cNvPr>
          <p:cNvGrpSpPr/>
          <p:nvPr/>
        </p:nvGrpSpPr>
        <p:grpSpPr>
          <a:xfrm>
            <a:off x="5585034" y="2022931"/>
            <a:ext cx="1183331" cy="307777"/>
            <a:chOff x="5385276" y="1616156"/>
            <a:chExt cx="1183331" cy="307777"/>
          </a:xfrm>
        </p:grpSpPr>
        <p:cxnSp>
          <p:nvCxnSpPr>
            <p:cNvPr id="104" name="直線コネクタ 103">
              <a:extLst>
                <a:ext uri="{FF2B5EF4-FFF2-40B4-BE49-F238E27FC236}">
                  <a16:creationId xmlns:a16="http://schemas.microsoft.com/office/drawing/2014/main" id="{288BBA9E-F2D1-4E5A-B03B-F18FAA11496C}"/>
                </a:ext>
              </a:extLst>
            </p:cNvPr>
            <p:cNvCxnSpPr>
              <a:cxnSpLocks/>
            </p:cNvCxnSpPr>
            <p:nvPr/>
          </p:nvCxnSpPr>
          <p:spPr>
            <a:xfrm>
              <a:off x="5385276" y="1785563"/>
              <a:ext cx="220000" cy="61"/>
            </a:xfrm>
            <a:prstGeom prst="line">
              <a:avLst/>
            </a:prstGeom>
            <a:ln w="190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6" name="テキスト ボックス 185">
              <a:extLst>
                <a:ext uri="{FF2B5EF4-FFF2-40B4-BE49-F238E27FC236}">
                  <a16:creationId xmlns:a16="http://schemas.microsoft.com/office/drawing/2014/main" id="{D4F4F145-DEFB-4E57-BFCC-68FA5D697A21}"/>
                </a:ext>
              </a:extLst>
            </p:cNvPr>
            <p:cNvSpPr txBox="1"/>
            <p:nvPr/>
          </p:nvSpPr>
          <p:spPr>
            <a:xfrm>
              <a:off x="5486259" y="1616156"/>
              <a:ext cx="1082348" cy="307777"/>
            </a:xfrm>
            <a:prstGeom prst="rect">
              <a:avLst/>
            </a:prstGeom>
            <a:noFill/>
            <a:ln w="9525">
              <a:noFill/>
            </a:ln>
          </p:spPr>
          <p:txBody>
            <a:bodyPr wrap="none" rtlCol="0">
              <a:spAutoFit/>
            </a:bodyPr>
            <a:lstStyle/>
            <a:p>
              <a:pPr algn="l"/>
              <a:r>
                <a:rPr lang="ja-JP" altLang="en-US" sz="1400" dirty="0"/>
                <a:t>：付随作業</a:t>
              </a:r>
              <a:endParaRPr kumimoji="1" lang="ja-JP" altLang="en-US" sz="1400" dirty="0"/>
            </a:p>
          </p:txBody>
        </p:sp>
      </p:grpSp>
      <p:sp>
        <p:nvSpPr>
          <p:cNvPr id="8" name="テキスト ボックス 7">
            <a:extLst>
              <a:ext uri="{FF2B5EF4-FFF2-40B4-BE49-F238E27FC236}">
                <a16:creationId xmlns:a16="http://schemas.microsoft.com/office/drawing/2014/main" id="{4CF735F5-EC9F-F852-210A-DE1BD0902C97}"/>
              </a:ext>
            </a:extLst>
          </p:cNvPr>
          <p:cNvSpPr txBox="1"/>
          <p:nvPr/>
        </p:nvSpPr>
        <p:spPr>
          <a:xfrm>
            <a:off x="2162292" y="5209790"/>
            <a:ext cx="655949" cy="307777"/>
          </a:xfrm>
          <a:prstGeom prst="rect">
            <a:avLst/>
          </a:prstGeom>
          <a:noFill/>
          <a:ln w="9525">
            <a:noFill/>
          </a:ln>
        </p:spPr>
        <p:txBody>
          <a:bodyPr wrap="none" rtlCol="0">
            <a:spAutoFit/>
          </a:bodyPr>
          <a:lstStyle/>
          <a:p>
            <a:pPr algn="l"/>
            <a:r>
              <a:rPr kumimoji="1" lang="en-US" altLang="ja-JP" sz="1400" dirty="0"/>
              <a:t>1</a:t>
            </a:r>
            <a:r>
              <a:rPr kumimoji="1" lang="ja-JP" altLang="en-US" sz="1400" dirty="0"/>
              <a:t>工程</a:t>
            </a:r>
          </a:p>
        </p:txBody>
      </p:sp>
      <p:sp>
        <p:nvSpPr>
          <p:cNvPr id="9" name="テキスト ボックス 8">
            <a:extLst>
              <a:ext uri="{FF2B5EF4-FFF2-40B4-BE49-F238E27FC236}">
                <a16:creationId xmlns:a16="http://schemas.microsoft.com/office/drawing/2014/main" id="{8E3B92EB-77CF-02CD-999B-7F4B6EC9668A}"/>
              </a:ext>
            </a:extLst>
          </p:cNvPr>
          <p:cNvSpPr txBox="1"/>
          <p:nvPr/>
        </p:nvSpPr>
        <p:spPr>
          <a:xfrm>
            <a:off x="3123467" y="4505494"/>
            <a:ext cx="723275" cy="307777"/>
          </a:xfrm>
          <a:prstGeom prst="rect">
            <a:avLst/>
          </a:prstGeom>
          <a:noFill/>
          <a:ln w="9525">
            <a:noFill/>
          </a:ln>
        </p:spPr>
        <p:txBody>
          <a:bodyPr wrap="none" rtlCol="0">
            <a:spAutoFit/>
          </a:bodyPr>
          <a:lstStyle/>
          <a:p>
            <a:pPr algn="l"/>
            <a:r>
              <a:rPr kumimoji="1" lang="ja-JP" altLang="en-US" sz="1400" dirty="0"/>
              <a:t>２工程</a:t>
            </a:r>
          </a:p>
        </p:txBody>
      </p:sp>
      <p:sp>
        <p:nvSpPr>
          <p:cNvPr id="10" name="テキスト ボックス 9">
            <a:extLst>
              <a:ext uri="{FF2B5EF4-FFF2-40B4-BE49-F238E27FC236}">
                <a16:creationId xmlns:a16="http://schemas.microsoft.com/office/drawing/2014/main" id="{847BD81B-432E-5FCE-237F-EF0A07B2C807}"/>
              </a:ext>
            </a:extLst>
          </p:cNvPr>
          <p:cNvSpPr txBox="1"/>
          <p:nvPr/>
        </p:nvSpPr>
        <p:spPr>
          <a:xfrm>
            <a:off x="2092719" y="2759636"/>
            <a:ext cx="655949" cy="307777"/>
          </a:xfrm>
          <a:prstGeom prst="rect">
            <a:avLst/>
          </a:prstGeom>
          <a:noFill/>
          <a:ln w="9525">
            <a:noFill/>
          </a:ln>
        </p:spPr>
        <p:txBody>
          <a:bodyPr wrap="none" rtlCol="0">
            <a:spAutoFit/>
          </a:bodyPr>
          <a:lstStyle/>
          <a:p>
            <a:pPr algn="l"/>
            <a:r>
              <a:rPr kumimoji="1" lang="en-US" altLang="ja-JP" sz="1400" dirty="0"/>
              <a:t>3</a:t>
            </a:r>
            <a:r>
              <a:rPr kumimoji="1" lang="ja-JP" altLang="en-US" sz="1400" dirty="0"/>
              <a:t>工程</a:t>
            </a:r>
          </a:p>
        </p:txBody>
      </p:sp>
      <p:sp>
        <p:nvSpPr>
          <p:cNvPr id="11" name="テキスト ボックス 10">
            <a:extLst>
              <a:ext uri="{FF2B5EF4-FFF2-40B4-BE49-F238E27FC236}">
                <a16:creationId xmlns:a16="http://schemas.microsoft.com/office/drawing/2014/main" id="{6356D711-E610-AD3F-C5CD-F5C124DA2536}"/>
              </a:ext>
            </a:extLst>
          </p:cNvPr>
          <p:cNvSpPr txBox="1"/>
          <p:nvPr/>
        </p:nvSpPr>
        <p:spPr>
          <a:xfrm>
            <a:off x="461583" y="3629189"/>
            <a:ext cx="655949" cy="307777"/>
          </a:xfrm>
          <a:prstGeom prst="rect">
            <a:avLst/>
          </a:prstGeom>
          <a:noFill/>
          <a:ln w="9525">
            <a:noFill/>
          </a:ln>
        </p:spPr>
        <p:txBody>
          <a:bodyPr wrap="none" rtlCol="0">
            <a:spAutoFit/>
          </a:bodyPr>
          <a:lstStyle/>
          <a:p>
            <a:pPr algn="l"/>
            <a:r>
              <a:rPr kumimoji="1" lang="en-US" altLang="ja-JP" sz="1400" dirty="0"/>
              <a:t>4</a:t>
            </a:r>
            <a:r>
              <a:rPr kumimoji="1" lang="ja-JP" altLang="en-US" sz="1400" dirty="0"/>
              <a:t>工程</a:t>
            </a:r>
          </a:p>
        </p:txBody>
      </p:sp>
      <p:sp>
        <p:nvSpPr>
          <p:cNvPr id="12" name="テキスト ボックス 11">
            <a:extLst>
              <a:ext uri="{FF2B5EF4-FFF2-40B4-BE49-F238E27FC236}">
                <a16:creationId xmlns:a16="http://schemas.microsoft.com/office/drawing/2014/main" id="{2A3E9DC3-C54A-0E2B-789F-0ED910E36F5B}"/>
              </a:ext>
            </a:extLst>
          </p:cNvPr>
          <p:cNvSpPr txBox="1"/>
          <p:nvPr/>
        </p:nvSpPr>
        <p:spPr>
          <a:xfrm>
            <a:off x="7909796" y="1638613"/>
            <a:ext cx="3185487" cy="369332"/>
          </a:xfrm>
          <a:prstGeom prst="rect">
            <a:avLst/>
          </a:prstGeom>
          <a:noFill/>
          <a:ln w="9525">
            <a:noFill/>
          </a:ln>
        </p:spPr>
        <p:txBody>
          <a:bodyPr wrap="none" rtlCol="0">
            <a:spAutoFit/>
          </a:bodyPr>
          <a:lstStyle/>
          <a:p>
            <a:pPr algn="l"/>
            <a:r>
              <a:rPr kumimoji="1" lang="ja-JP" altLang="en-US" i="1" dirty="0">
                <a:latin typeface="ＤＦＰ平成丸ゴシック体W4" panose="020F0400010101010101" pitchFamily="50" charset="-128"/>
                <a:ea typeface="ＤＦＰ平成丸ゴシック体W4" panose="020F0400010101010101" pitchFamily="50" charset="-128"/>
              </a:rPr>
              <a:t>内作業は設備と同じ行に書く</a:t>
            </a:r>
            <a:endParaRPr kumimoji="1" lang="en-US" altLang="ja-JP" i="1" dirty="0">
              <a:latin typeface="ＤＦＰ平成丸ゴシック体W4" panose="020F0400010101010101" pitchFamily="50" charset="-128"/>
              <a:ea typeface="ＤＦＰ平成丸ゴシック体W4" panose="020F0400010101010101" pitchFamily="50" charset="-128"/>
            </a:endParaRPr>
          </a:p>
        </p:txBody>
      </p:sp>
      <p:sp>
        <p:nvSpPr>
          <p:cNvPr id="14" name="正方形/長方形 13">
            <a:extLst>
              <a:ext uri="{FF2B5EF4-FFF2-40B4-BE49-F238E27FC236}">
                <a16:creationId xmlns:a16="http://schemas.microsoft.com/office/drawing/2014/main" id="{4AED8AFF-2F0F-CF66-88F4-102BDF861587}"/>
              </a:ext>
            </a:extLst>
          </p:cNvPr>
          <p:cNvSpPr/>
          <p:nvPr/>
        </p:nvSpPr>
        <p:spPr>
          <a:xfrm>
            <a:off x="4271731" y="1657663"/>
            <a:ext cx="7759024" cy="444047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92674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5E-6 -3.33333E-6 L 0.05221 0.00116 " pathEditMode="relative" rAng="0" ptsTypes="AA">
                                      <p:cBhvr>
                                        <p:cTn id="6" dur="1000" fill="hold"/>
                                        <p:tgtEl>
                                          <p:spTgt spid="178"/>
                                        </p:tgtEl>
                                        <p:attrNameLst>
                                          <p:attrName>ppt_x</p:attrName>
                                          <p:attrName>ppt_y</p:attrName>
                                        </p:attrNameLst>
                                      </p:cBhvr>
                                      <p:rCtr x="2604" y="46"/>
                                    </p:animMotion>
                                  </p:childTnLst>
                                </p:cTn>
                              </p:par>
                            </p:childTnLst>
                          </p:cTn>
                        </p:par>
                        <p:par>
                          <p:cTn id="7" fill="hold">
                            <p:stCondLst>
                              <p:cond delay="1000"/>
                            </p:stCondLst>
                            <p:childTnLst>
                              <p:par>
                                <p:cTn id="8" presetID="8" presetClass="emph" presetSubtype="0" fill="hold" nodeType="afterEffect">
                                  <p:stCondLst>
                                    <p:cond delay="0"/>
                                  </p:stCondLst>
                                  <p:childTnLst>
                                    <p:animRot by="-5400000">
                                      <p:cBhvr>
                                        <p:cTn id="9" dur="500" fill="hold"/>
                                        <p:tgtEl>
                                          <p:spTgt spid="178"/>
                                        </p:tgtEl>
                                        <p:attrNameLst>
                                          <p:attrName>r</p:attrName>
                                        </p:attrNameLst>
                                      </p:cBhvr>
                                    </p:animRot>
                                  </p:childTnLst>
                                </p:cTn>
                              </p:par>
                              <p:par>
                                <p:cTn id="10" presetID="8" presetClass="emph" presetSubtype="0" fill="hold" nodeType="withEffect">
                                  <p:stCondLst>
                                    <p:cond delay="0"/>
                                  </p:stCondLst>
                                  <p:childTnLst>
                                    <p:animRot by="21600000">
                                      <p:cBhvr>
                                        <p:cTn id="11" dur="4000" fill="hold"/>
                                        <p:tgtEl>
                                          <p:spTgt spid="182"/>
                                        </p:tgtEl>
                                        <p:attrNameLst>
                                          <p:attrName>r</p:attrName>
                                        </p:attrNameLst>
                                      </p:cBhvr>
                                    </p:animRot>
                                  </p:childTnLst>
                                </p:cTn>
                              </p:par>
                              <p:par>
                                <p:cTn id="12" presetID="42" presetClass="path" presetSubtype="0" accel="50000" decel="50000" fill="hold" nodeType="withEffect">
                                  <p:stCondLst>
                                    <p:cond delay="1000"/>
                                  </p:stCondLst>
                                  <p:childTnLst>
                                    <p:animMotion origin="layout" path="M 0.05221 0.00116 L 0.09336 -0.04514 " pathEditMode="relative" rAng="0" ptsTypes="AA">
                                      <p:cBhvr>
                                        <p:cTn id="13" dur="1000" fill="hold"/>
                                        <p:tgtEl>
                                          <p:spTgt spid="178"/>
                                        </p:tgtEl>
                                        <p:attrNameLst>
                                          <p:attrName>ppt_x</p:attrName>
                                          <p:attrName>ppt_y</p:attrName>
                                        </p:attrNameLst>
                                      </p:cBhvr>
                                      <p:rCtr x="2057" y="-2315"/>
                                    </p:animMotion>
                                  </p:childTnLst>
                                </p:cTn>
                              </p:par>
                              <p:par>
                                <p:cTn id="14" presetID="8" presetClass="emph" presetSubtype="0" fill="hold" nodeType="withEffect">
                                  <p:stCondLst>
                                    <p:cond delay="1800"/>
                                  </p:stCondLst>
                                  <p:childTnLst>
                                    <p:animRot by="-5400000">
                                      <p:cBhvr>
                                        <p:cTn id="15" dur="500" fill="hold"/>
                                        <p:tgtEl>
                                          <p:spTgt spid="178"/>
                                        </p:tgtEl>
                                        <p:attrNameLst>
                                          <p:attrName>r</p:attrName>
                                        </p:attrNameLst>
                                      </p:cBhvr>
                                    </p:animRot>
                                  </p:childTnLst>
                                </p:cTn>
                              </p:par>
                              <p:par>
                                <p:cTn id="16" presetID="8" presetClass="emph" presetSubtype="0" fill="hold" nodeType="withEffect">
                                  <p:stCondLst>
                                    <p:cond delay="2500"/>
                                  </p:stCondLst>
                                  <p:childTnLst>
                                    <p:animRot by="21600000">
                                      <p:cBhvr>
                                        <p:cTn id="17" dur="3700" fill="hold"/>
                                        <p:tgtEl>
                                          <p:spTgt spid="183"/>
                                        </p:tgtEl>
                                        <p:attrNameLst>
                                          <p:attrName>r</p:attrName>
                                        </p:attrNameLst>
                                      </p:cBhvr>
                                    </p:animRot>
                                  </p:childTnLst>
                                </p:cTn>
                              </p:par>
                              <p:par>
                                <p:cTn id="18" presetID="42" presetClass="path" presetSubtype="0" accel="50000" decel="50000" fill="hold" nodeType="withEffect">
                                  <p:stCondLst>
                                    <p:cond delay="2900"/>
                                  </p:stCondLst>
                                  <p:childTnLst>
                                    <p:animMotion origin="layout" path="M 0.09336 -0.04514 L 0.05143 -0.10995 " pathEditMode="relative" rAng="0" ptsTypes="AA">
                                      <p:cBhvr>
                                        <p:cTn id="19" dur="1000" fill="hold"/>
                                        <p:tgtEl>
                                          <p:spTgt spid="178"/>
                                        </p:tgtEl>
                                        <p:attrNameLst>
                                          <p:attrName>ppt_x</p:attrName>
                                          <p:attrName>ppt_y</p:attrName>
                                        </p:attrNameLst>
                                      </p:cBhvr>
                                      <p:rCtr x="-2096" y="-3241"/>
                                    </p:animMotion>
                                  </p:childTnLst>
                                </p:cTn>
                              </p:par>
                              <p:par>
                                <p:cTn id="20" presetID="8" presetClass="emph" presetSubtype="0" fill="hold" nodeType="withEffect">
                                  <p:stCondLst>
                                    <p:cond delay="4000"/>
                                  </p:stCondLst>
                                  <p:childTnLst>
                                    <p:animRot by="-5400000">
                                      <p:cBhvr>
                                        <p:cTn id="21" dur="500" fill="hold"/>
                                        <p:tgtEl>
                                          <p:spTgt spid="178"/>
                                        </p:tgtEl>
                                        <p:attrNameLst>
                                          <p:attrName>r</p:attrName>
                                        </p:attrNameLst>
                                      </p:cBhvr>
                                    </p:animRot>
                                  </p:childTnLst>
                                </p:cTn>
                              </p:par>
                              <p:par>
                                <p:cTn id="22" presetID="42" presetClass="path" presetSubtype="0" accel="50000" decel="50000" fill="hold" nodeType="withEffect">
                                  <p:stCondLst>
                                    <p:cond delay="4200"/>
                                  </p:stCondLst>
                                  <p:childTnLst>
                                    <p:animMotion origin="layout" path="M 0.05143 -0.10995 L -0.00573 -0.09282 " pathEditMode="relative" rAng="0" ptsTypes="AA">
                                      <p:cBhvr>
                                        <p:cTn id="23" dur="1000" fill="hold"/>
                                        <p:tgtEl>
                                          <p:spTgt spid="178"/>
                                        </p:tgtEl>
                                        <p:attrNameLst>
                                          <p:attrName>ppt_x</p:attrName>
                                          <p:attrName>ppt_y</p:attrName>
                                        </p:attrNameLst>
                                      </p:cBhvr>
                                      <p:rCtr x="-2865" y="856"/>
                                    </p:animMotion>
                                  </p:childTnLst>
                                </p:cTn>
                              </p:par>
                              <p:par>
                                <p:cTn id="24" presetID="8" presetClass="emph" presetSubtype="0" fill="hold" nodeType="withEffect">
                                  <p:stCondLst>
                                    <p:cond delay="4700"/>
                                  </p:stCondLst>
                                  <p:childTnLst>
                                    <p:animRot by="21600000">
                                      <p:cBhvr>
                                        <p:cTn id="25" dur="4000" fill="hold"/>
                                        <p:tgtEl>
                                          <p:spTgt spid="184"/>
                                        </p:tgtEl>
                                        <p:attrNameLst>
                                          <p:attrName>r</p:attrName>
                                        </p:attrNameLst>
                                      </p:cBhvr>
                                    </p:animRot>
                                  </p:childTnLst>
                                </p:cTn>
                              </p:par>
                              <p:par>
                                <p:cTn id="26" presetID="42" presetClass="path" presetSubtype="0" accel="50000" decel="50000" fill="hold" nodeType="withEffect">
                                  <p:stCondLst>
                                    <p:cond delay="5200"/>
                                  </p:stCondLst>
                                  <p:childTnLst>
                                    <p:animMotion origin="layout" path="M -0.00573 -0.09282 L -0.00573 -0.04097 " pathEditMode="relative" rAng="0" ptsTypes="AA">
                                      <p:cBhvr>
                                        <p:cTn id="27" dur="1000" fill="hold"/>
                                        <p:tgtEl>
                                          <p:spTgt spid="178"/>
                                        </p:tgtEl>
                                        <p:attrNameLst>
                                          <p:attrName>ppt_x</p:attrName>
                                          <p:attrName>ppt_y</p:attrName>
                                        </p:attrNameLst>
                                      </p:cBhvr>
                                      <p:rCtr x="0" y="2593"/>
                                    </p:animMotion>
                                  </p:childTnLst>
                                </p:cTn>
                              </p:par>
                              <p:par>
                                <p:cTn id="28" presetID="8" presetClass="emph" presetSubtype="0" fill="hold" nodeType="withEffect">
                                  <p:stCondLst>
                                    <p:cond delay="5600"/>
                                  </p:stCondLst>
                                  <p:childTnLst>
                                    <p:animRot by="21600000">
                                      <p:cBhvr>
                                        <p:cTn id="29" dur="3000" fill="hold"/>
                                        <p:tgtEl>
                                          <p:spTgt spid="181"/>
                                        </p:tgtEl>
                                        <p:attrNameLst>
                                          <p:attrName>r</p:attrName>
                                        </p:attrNameLst>
                                      </p:cBhvr>
                                    </p:animRot>
                                  </p:childTnLst>
                                </p:cTn>
                              </p:par>
                              <p:par>
                                <p:cTn id="30" presetID="42" presetClass="path" presetSubtype="0" accel="50000" decel="50000" fill="hold" nodeType="withEffect">
                                  <p:stCondLst>
                                    <p:cond delay="6300"/>
                                  </p:stCondLst>
                                  <p:childTnLst>
                                    <p:animMotion origin="layout" path="M -0.00573 -0.04097 L 2.5E-6 -3.33333E-6 " pathEditMode="relative" rAng="0" ptsTypes="AA">
                                      <p:cBhvr>
                                        <p:cTn id="31" dur="1000" fill="hold"/>
                                        <p:tgtEl>
                                          <p:spTgt spid="178"/>
                                        </p:tgtEl>
                                        <p:attrNameLst>
                                          <p:attrName>ppt_x</p:attrName>
                                          <p:attrName>ppt_y</p:attrName>
                                        </p:attrNameLst>
                                      </p:cBhvr>
                                      <p:rCtr x="286" y="2037"/>
                                    </p:animMotion>
                                  </p:childTnLst>
                                </p:cTn>
                              </p:par>
                              <p:par>
                                <p:cTn id="32" presetID="8" presetClass="emph" presetSubtype="0" fill="hold" nodeType="withEffect">
                                  <p:stCondLst>
                                    <p:cond delay="6900"/>
                                  </p:stCondLst>
                                  <p:childTnLst>
                                    <p:animRot by="-5400000">
                                      <p:cBhvr>
                                        <p:cTn id="33" dur="900" fill="hold"/>
                                        <p:tgtEl>
                                          <p:spTgt spid="178"/>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childTnLst>
                          </p:cTn>
                        </p:par>
                        <p:par>
                          <p:cTn id="39" fill="hold">
                            <p:stCondLst>
                              <p:cond delay="500"/>
                            </p:stCondLst>
                            <p:childTnLst>
                              <p:par>
                                <p:cTn id="40" presetID="42" presetClass="path" presetSubtype="0" fill="hold" grpId="0" nodeType="afterEffect">
                                  <p:stCondLst>
                                    <p:cond delay="0"/>
                                  </p:stCondLst>
                                  <p:childTnLst>
                                    <p:animMotion origin="layout" path="M -1.45833E-6 1.48148E-6 L 0.4974 0.00092 " pathEditMode="relative" rAng="0" ptsTypes="AA">
                                      <p:cBhvr>
                                        <p:cTn id="41" dur="10800" fill="hold"/>
                                        <p:tgtEl>
                                          <p:spTgt spid="274"/>
                                        </p:tgtEl>
                                        <p:attrNameLst>
                                          <p:attrName>ppt_x</p:attrName>
                                          <p:attrName>ppt_y</p:attrName>
                                        </p:attrNameLst>
                                      </p:cBhvr>
                                      <p:rCtr x="2487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18E41B-8DB7-336A-A047-FD926AEF86A6}"/>
              </a:ext>
            </a:extLst>
          </p:cNvPr>
          <p:cNvSpPr>
            <a:spLocks noGrp="1"/>
          </p:cNvSpPr>
          <p:nvPr>
            <p:ph type="title"/>
          </p:nvPr>
        </p:nvSpPr>
        <p:spPr>
          <a:xfrm>
            <a:off x="5236362" y="446407"/>
            <a:ext cx="1715044" cy="574675"/>
          </a:xfrm>
        </p:spPr>
        <p:txBody>
          <a:bodyPr/>
          <a:lstStyle/>
          <a:p>
            <a:r>
              <a:rPr kumimoji="1" lang="ja-JP" altLang="en-US" dirty="0"/>
              <a:t>解説</a:t>
            </a:r>
          </a:p>
        </p:txBody>
      </p:sp>
      <p:sp>
        <p:nvSpPr>
          <p:cNvPr id="4" name="スライド番号プレースホルダー 3">
            <a:extLst>
              <a:ext uri="{FF2B5EF4-FFF2-40B4-BE49-F238E27FC236}">
                <a16:creationId xmlns:a16="http://schemas.microsoft.com/office/drawing/2014/main" id="{7315D3D8-9488-4BB3-D0F9-03E8549D82E4}"/>
              </a:ext>
            </a:extLst>
          </p:cNvPr>
          <p:cNvSpPr>
            <a:spLocks noGrp="1"/>
          </p:cNvSpPr>
          <p:nvPr>
            <p:ph type="sldNum" sz="quarter" idx="12"/>
          </p:nvPr>
        </p:nvSpPr>
        <p:spPr/>
        <p:txBody>
          <a:bodyPr/>
          <a:lstStyle/>
          <a:p>
            <a:fld id="{E49CA52D-FDCE-4200-A6F0-E9792A0A750D}" type="slidenum">
              <a:rPr kumimoji="1" lang="ja-JP" altLang="en-US" smtClean="0"/>
              <a:pPr/>
              <a:t>2</a:t>
            </a:fld>
            <a:endParaRPr kumimoji="1" lang="ja-JP" altLang="en-US"/>
          </a:p>
        </p:txBody>
      </p:sp>
      <p:sp>
        <p:nvSpPr>
          <p:cNvPr id="6" name="テキスト ボックス 5">
            <a:extLst>
              <a:ext uri="{FF2B5EF4-FFF2-40B4-BE49-F238E27FC236}">
                <a16:creationId xmlns:a16="http://schemas.microsoft.com/office/drawing/2014/main" id="{B3B6A069-81ED-0187-CD34-55FF2EACDBA7}"/>
              </a:ext>
            </a:extLst>
          </p:cNvPr>
          <p:cNvSpPr txBox="1"/>
          <p:nvPr/>
        </p:nvSpPr>
        <p:spPr>
          <a:xfrm>
            <a:off x="1151068" y="933170"/>
            <a:ext cx="9174751" cy="4980531"/>
          </a:xfrm>
          <a:prstGeom prst="rect">
            <a:avLst/>
          </a:prstGeom>
          <a:noFill/>
          <a:ln w="9525">
            <a:noFill/>
          </a:ln>
        </p:spPr>
        <p:txBody>
          <a:bodyPr wrap="square">
            <a:spAutoFit/>
          </a:bodyPr>
          <a:lstStyle/>
          <a:p>
            <a:pPr marL="361950" indent="-361950">
              <a:lnSpc>
                <a:spcPts val="2400"/>
              </a:lnSpc>
            </a:pPr>
            <a:r>
              <a:rPr kumimoji="1" lang="ja-JP" altLang="en-US" dirty="0"/>
              <a:t>▪直列型</a:t>
            </a:r>
            <a:r>
              <a:rPr kumimoji="1" lang="en-US" altLang="ja-JP" dirty="0"/>
              <a:t>M-M</a:t>
            </a:r>
            <a:r>
              <a:rPr kumimoji="1" lang="ja-JP" altLang="en-US" dirty="0"/>
              <a:t>チャートとは</a:t>
            </a:r>
            <a:br>
              <a:rPr kumimoji="1" lang="en-US" altLang="ja-JP" dirty="0"/>
            </a:br>
            <a:r>
              <a:rPr kumimoji="1" lang="ja-JP" altLang="en-US" sz="1600" dirty="0"/>
              <a:t>横軸に時間。タテの欄に工程</a:t>
            </a:r>
            <a:r>
              <a:rPr kumimoji="1" lang="en-US" altLang="ja-JP" sz="1600" dirty="0"/>
              <a:t>(</a:t>
            </a:r>
            <a:r>
              <a:rPr kumimoji="1" lang="ja-JP" altLang="en-US" sz="1600" dirty="0"/>
              <a:t>ステーヨン</a:t>
            </a:r>
            <a:r>
              <a:rPr kumimoji="1" lang="en-US" altLang="ja-JP" sz="1600" dirty="0"/>
              <a:t>)</a:t>
            </a:r>
            <a:r>
              <a:rPr kumimoji="1" lang="ja-JP" altLang="en-US" sz="1600" dirty="0"/>
              <a:t>をとり。「作業」と「設備</a:t>
            </a:r>
            <a:r>
              <a:rPr kumimoji="1" lang="en-US" altLang="ja-JP" sz="1400" dirty="0"/>
              <a:t>(</a:t>
            </a:r>
            <a:r>
              <a:rPr kumimoji="1" lang="ja-JP" altLang="en-US" sz="1400" dirty="0"/>
              <a:t>ここでは機械</a:t>
            </a:r>
            <a:r>
              <a:rPr kumimoji="1" lang="en-US" altLang="ja-JP" sz="1400" dirty="0"/>
              <a:t>)</a:t>
            </a:r>
            <a:r>
              <a:rPr kumimoji="1" lang="ja-JP" altLang="en-US" sz="1600" dirty="0"/>
              <a:t>」の関連を線で表示したもの。</a:t>
            </a:r>
            <a:br>
              <a:rPr kumimoji="1" lang="en-US" altLang="ja-JP" sz="1600" dirty="0"/>
            </a:br>
            <a:r>
              <a:rPr kumimoji="1" lang="ja-JP" altLang="en-US" sz="1600" dirty="0"/>
              <a:t>目的</a:t>
            </a:r>
            <a:r>
              <a:rPr kumimoji="1" lang="en-US" altLang="ja-JP" sz="1600" dirty="0"/>
              <a:t>(</a:t>
            </a:r>
            <a:r>
              <a:rPr kumimoji="1" lang="ja-JP" altLang="en-US" sz="1600" dirty="0"/>
              <a:t>並列型の同じ</a:t>
            </a:r>
            <a:r>
              <a:rPr kumimoji="1" lang="en-US" altLang="ja-JP" sz="1600" dirty="0"/>
              <a:t>)</a:t>
            </a:r>
            <a:r>
              <a:rPr kumimoji="1" lang="ja-JP" altLang="en-US" sz="1600" dirty="0"/>
              <a:t>：人と機械のかかわりかたを分かり易く表示し、改善の着眼点を見つけやすくする。</a:t>
            </a:r>
            <a:endParaRPr kumimoji="1" lang="en-US" altLang="ja-JP" sz="1600" dirty="0"/>
          </a:p>
          <a:p>
            <a:pPr marL="361950" marR="0" lvl="0" indent="-361950" algn="l" defTabSz="914400" rtl="0" eaLnBrk="1" fontAlgn="auto" latinLnBrk="0" hangingPunct="1">
              <a:lnSpc>
                <a:spcPts val="2400"/>
              </a:lnSpc>
              <a:spcBef>
                <a:spcPts val="0"/>
              </a:spcBef>
              <a:spcAft>
                <a:spcPts val="0"/>
              </a:spcAft>
              <a:buClrTx/>
              <a:buSzTx/>
              <a:buFontTx/>
              <a:buNone/>
              <a:tabLst/>
              <a:defRPr/>
            </a:pPr>
            <a:r>
              <a:rPr lang="ja-JP" altLang="en-US" dirty="0"/>
              <a:t>▪書き方のポイント</a:t>
            </a:r>
            <a:r>
              <a:rPr lang="ja-JP" altLang="en-US" sz="1600" dirty="0"/>
              <a:t>＜人と設備の関わりかたを見やすくするための工夫＞</a:t>
            </a:r>
            <a:br>
              <a:rPr lang="en-US" altLang="ja-JP" sz="1600" dirty="0"/>
            </a:br>
            <a:r>
              <a:rPr lang="ja-JP" altLang="en-US" sz="1600" dirty="0"/>
              <a:t>➀工程欄には内作業の時間と機械の時間を合わせて記入する</a:t>
            </a:r>
            <a:r>
              <a:rPr lang="en-US" altLang="ja-JP" sz="1600" dirty="0"/>
              <a:t>(</a:t>
            </a:r>
            <a:r>
              <a:rPr lang="ja-JP" altLang="en-US" sz="1600" dirty="0"/>
              <a:t>並列型と同じ</a:t>
            </a:r>
            <a:r>
              <a:rPr lang="en-US" altLang="ja-JP" sz="1600" dirty="0"/>
              <a:t>)</a:t>
            </a:r>
            <a:br>
              <a:rPr lang="en-US" altLang="ja-JP" sz="1600" dirty="0"/>
            </a:br>
            <a:r>
              <a:rPr lang="ja-JP" altLang="en-US" sz="1600" dirty="0"/>
              <a:t>➁各工程に機械が１台の場合は、２サイクル記入する、２サイクル目は作業だけで良い。</a:t>
            </a:r>
            <a:br>
              <a:rPr lang="en-US" altLang="ja-JP" sz="1600" dirty="0"/>
            </a:br>
            <a:r>
              <a:rPr lang="ja-JP" altLang="en-US" sz="1600"/>
              <a:t>③</a:t>
            </a:r>
            <a:r>
              <a:rPr lang="ja-JP" altLang="en-US" sz="1600" dirty="0"/>
              <a:t>イベントが直列に並んでいるので、１カ所修正するとそれ以降の全てを修正することになる。</a:t>
            </a:r>
            <a:endParaRPr lang="en-US" altLang="ja-JP" sz="1600" dirty="0"/>
          </a:p>
          <a:p>
            <a:pPr marL="361950" marR="0" lvl="0" indent="-361950" algn="l" defTabSz="914400" rtl="0" eaLnBrk="1" fontAlgn="auto" latinLnBrk="0" hangingPunct="1">
              <a:lnSpc>
                <a:spcPts val="2400"/>
              </a:lnSpc>
              <a:spcBef>
                <a:spcPts val="0"/>
              </a:spcBef>
              <a:spcAft>
                <a:spcPts val="0"/>
              </a:spcAft>
              <a:buClrTx/>
              <a:buSzTx/>
              <a:buFontTx/>
              <a:buNone/>
              <a:tabLst/>
              <a:defRPr/>
            </a:pPr>
            <a:r>
              <a:rPr lang="ja-JP" altLang="en-US" dirty="0"/>
              <a:t>▪見方のポイント</a:t>
            </a:r>
            <a:br>
              <a:rPr kumimoji="1" lang="en-US" altLang="ja-JP" dirty="0"/>
            </a:br>
            <a:r>
              <a:rPr kumimoji="1" lang="ja-JP" altLang="en-US" sz="1600" dirty="0"/>
              <a:t>全ての工程に空きが発生していれば</a:t>
            </a:r>
            <a:r>
              <a:rPr lang="ja-JP" altLang="en-US" sz="1600" dirty="0"/>
              <a:t>作業がネックなので、作業を早くすれば製造量を増やせる。作業に手待ちが発生していれば</a:t>
            </a:r>
            <a:r>
              <a:rPr kumimoji="1" lang="ja-JP" altLang="en-US" sz="1600" dirty="0"/>
              <a:t>、その工程の機械がネックなので加工時間を早くすれば製造量が増える。どちらがネックかの判断は、並列型と同じで、その能力を増やせば製造量が増えるものがネックである。直列型は作業ネックに設定されている場合が多い。製品の仕様によっては加工時間が長くなり、設備ネックになる場合があるので、事前にチェックして対策を考ておく。１サイクルは１分程度が多いので、作業時間の数秒の違いが製造量に大きく影響するので、熟練者の動作方法を普及させるのが有効。またサーブリックも有効です。</a:t>
            </a:r>
            <a:endParaRPr kumimoji="1" lang="en-US" altLang="ja-JP" sz="1600" dirty="0"/>
          </a:p>
          <a:p>
            <a:pPr>
              <a:lnSpc>
                <a:spcPts val="2400"/>
              </a:lnSpc>
            </a:pPr>
            <a:r>
              <a:rPr kumimoji="1" lang="ja-JP" altLang="en-US" sz="1600" dirty="0"/>
              <a:t>▪実際に書かれる場合は、添付の</a:t>
            </a:r>
            <a:r>
              <a:rPr kumimoji="1" lang="en-US" altLang="ja-JP" sz="1600" dirty="0"/>
              <a:t>Excel</a:t>
            </a:r>
            <a:r>
              <a:rPr kumimoji="1" lang="ja-JP" altLang="en-US" sz="1600" dirty="0"/>
              <a:t>を使って見て下さい</a:t>
            </a:r>
            <a:br>
              <a:rPr kumimoji="1" lang="en-US" altLang="ja-JP" sz="1600" dirty="0"/>
            </a:br>
            <a:r>
              <a:rPr kumimoji="1" lang="ja-JP" altLang="en-US" sz="1600" dirty="0"/>
              <a:t>　　直列型は一カ所修正するとそれ以降全て修正しなくてはなりません。</a:t>
            </a:r>
            <a:r>
              <a:rPr kumimoji="1" lang="en-US" altLang="ja-JP" sz="1600" dirty="0"/>
              <a:t>Excel</a:t>
            </a:r>
            <a:r>
              <a:rPr kumimoji="1" lang="ja-JP" altLang="en-US" sz="1600" dirty="0"/>
              <a:t>を使うと便利です。　</a:t>
            </a:r>
            <a:endParaRPr kumimoji="1" lang="en-US" altLang="ja-JP" sz="1600" dirty="0"/>
          </a:p>
        </p:txBody>
      </p:sp>
    </p:spTree>
    <p:extLst>
      <p:ext uri="{BB962C8B-B14F-4D97-AF65-F5344CB8AC3E}">
        <p14:creationId xmlns:p14="http://schemas.microsoft.com/office/powerpoint/2010/main" val="3630485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86|12.3"/>
</p:tagLst>
</file>

<file path=ppt/theme/theme1.xml><?xml version="1.0" encoding="utf-8"?>
<a:theme xmlns:a="http://schemas.openxmlformats.org/drawingml/2006/main" name="SD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lumMod val="75000"/>
              <a:lumOff val="2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ln>
      </a:spPr>
      <a:bodyPr wrap="square" rtlCol="0">
        <a:spAutoFit/>
      </a:bodyPr>
      <a:lstStyle>
        <a:defPPr algn="l">
          <a:defRPr kumimoji="1" dirty="0"/>
        </a:defPPr>
      </a:lstStyle>
    </a:txDef>
  </a:objectDefaults>
  <a:extraClrSchemeLst>
    <a:extraClrScheme>
      <a:clrScheme name="SD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D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D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D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D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D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D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411</Words>
  <Application>Microsoft Office PowerPoint</Application>
  <PresentationFormat>ワイド画面</PresentationFormat>
  <Paragraphs>29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ＤＦＰ平成丸ゴシック体W4</vt:lpstr>
      <vt:lpstr>Meiryo UI</vt:lpstr>
      <vt:lpstr>ＭＳ Ｐゴシック</vt:lpstr>
      <vt:lpstr>メイリオ</vt:lpstr>
      <vt:lpstr>游ゴシック</vt:lpstr>
      <vt:lpstr>Times New Roman</vt:lpstr>
      <vt:lpstr>SD_template</vt:lpstr>
      <vt:lpstr>M-Ｍチャート(直列型)</vt:lpstr>
      <vt:lpstr>解説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小野 寛</dc:creator>
  <cp:lastModifiedBy>小野 寛</cp:lastModifiedBy>
  <cp:revision>20</cp:revision>
  <cp:lastPrinted>2022-08-23T01:30:31Z</cp:lastPrinted>
  <dcterms:created xsi:type="dcterms:W3CDTF">2022-08-13T08:43:17Z</dcterms:created>
  <dcterms:modified xsi:type="dcterms:W3CDTF">2022-08-24T04:10:05Z</dcterms:modified>
</cp:coreProperties>
</file>