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986" r:id="rId2"/>
    <p:sldId id="391" r:id="rId3"/>
    <p:sldId id="1033" r:id="rId4"/>
    <p:sldId id="976" r:id="rId5"/>
    <p:sldId id="1051" r:id="rId6"/>
    <p:sldId id="989" r:id="rId7"/>
    <p:sldId id="1034" r:id="rId8"/>
    <p:sldId id="952" r:id="rId9"/>
    <p:sldId id="1045" r:id="rId10"/>
    <p:sldId id="1046" r:id="rId11"/>
    <p:sldId id="1047" r:id="rId12"/>
    <p:sldId id="1052" r:id="rId13"/>
    <p:sldId id="298" r:id="rId14"/>
    <p:sldId id="1053" r:id="rId15"/>
    <p:sldId id="1003" r:id="rId16"/>
    <p:sldId id="1035" r:id="rId17"/>
    <p:sldId id="961" r:id="rId18"/>
    <p:sldId id="1029" r:id="rId19"/>
    <p:sldId id="950" r:id="rId20"/>
  </p:sldIdLst>
  <p:sldSz cx="12192000" cy="6858000"/>
  <p:notesSz cx="6888163" cy="10020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69B"/>
    <a:srgbClr val="CAE6EE"/>
    <a:srgbClr val="B7DEE8"/>
    <a:srgbClr val="FFFFFF"/>
    <a:srgbClr val="CBD5B8"/>
    <a:srgbClr val="DAE9A1"/>
    <a:srgbClr val="AED035"/>
    <a:srgbClr val="D9D0B4"/>
    <a:srgbClr val="FDEBD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5" autoAdjust="0"/>
    <p:restoredTop sz="89649" autoAdjust="0"/>
  </p:normalViewPr>
  <p:slideViewPr>
    <p:cSldViewPr snapToGrid="0" showGuides="1">
      <p:cViewPr varScale="1">
        <p:scale>
          <a:sx n="123" d="100"/>
          <a:sy n="123" d="100"/>
        </p:scale>
        <p:origin x="10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4"/>
    </p:cViewPr>
  </p:sorter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6"/>
          </a:xfrm>
          <a:prstGeom prst="rect">
            <a:avLst/>
          </a:prstGeom>
        </p:spPr>
        <p:txBody>
          <a:bodyPr vert="horz" lIns="91851" tIns="45926" rIns="91851" bIns="45926" rtlCol="0"/>
          <a:lstStyle>
            <a:lvl1pPr algn="r">
              <a:defRPr sz="1200"/>
            </a:lvl1pPr>
          </a:lstStyle>
          <a:p>
            <a:fld id="{4D2BE5A7-8766-400C-9C8D-3267CB73134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1" tIns="45926" rIns="91851" bIns="459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1851" tIns="45926" rIns="91851" bIns="459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2754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9" y="9517546"/>
            <a:ext cx="2984871" cy="502754"/>
          </a:xfrm>
          <a:prstGeom prst="rect">
            <a:avLst/>
          </a:prstGeom>
        </p:spPr>
        <p:txBody>
          <a:bodyPr vert="horz" lIns="91851" tIns="45926" rIns="91851" bIns="45926" rtlCol="0" anchor="b"/>
          <a:lstStyle>
            <a:lvl1pPr algn="r">
              <a:defRPr sz="1200"/>
            </a:lvl1pPr>
          </a:lstStyle>
          <a:p>
            <a:fld id="{5D9203C0-14D3-4505-9123-30F6DFAA88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99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D76AD-39CD-4402-939E-D6CCF805CA4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348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92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799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315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fld id="{32BA4423-B689-4BA8-84EC-91CCB8F4F12C}" type="slidenum">
              <a:rPr lang="en-US" altLang="ja-JP" sz="1200">
                <a:latin typeface="Arial" panose="020B0604020202020204" pitchFamily="34" charset="0"/>
              </a:rPr>
              <a:pPr/>
              <a:t>13</a:t>
            </a:fld>
            <a:endParaRPr lang="en-US" altLang="ja-JP" sz="120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dirty="0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6DE4B-CBD3-48FD-BD6E-B289BC7AC16E}" type="slidenum">
              <a:rPr lang="en-US" altLang="ja-JP" smtClean="0"/>
              <a:pPr/>
              <a:t>14</a:t>
            </a:fld>
            <a:endParaRPr lang="en-US" altLang="ja-JP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7136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4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CC0E-BB6E-9B10-D94E-2CEC0E99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16E76B-1C1F-4890-84F8-BDDD9E15E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8515" fontAlgn="base">
              <a:spcBef>
                <a:spcPct val="0"/>
              </a:spcBef>
              <a:spcAft>
                <a:spcPct val="0"/>
              </a:spcAft>
              <a:defRPr/>
            </a:pPr>
            <a:fld id="{4B6CB1C4-3174-4FA7-B71A-4F89ABA8CC39}" type="slidenum">
              <a:rPr lang="en-US" altLang="ja-JP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918515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28127CB-3C2E-2986-79D3-7EE51FF59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929798B-529D-7914-E968-2884B958B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pc="120" baseline="0" dirty="0"/>
          </a:p>
        </p:txBody>
      </p:sp>
    </p:spTree>
    <p:extLst>
      <p:ext uri="{BB962C8B-B14F-4D97-AF65-F5344CB8AC3E}">
        <p14:creationId xmlns:p14="http://schemas.microsoft.com/office/powerpoint/2010/main" val="32220523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563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E2A95-04A2-4210-9E2E-D91CAA65F9B7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638" y="771525"/>
            <a:ext cx="6845300" cy="3851275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pc="120" baseline="0" dirty="0"/>
          </a:p>
        </p:txBody>
      </p:sp>
    </p:spTree>
    <p:extLst>
      <p:ext uri="{BB962C8B-B14F-4D97-AF65-F5344CB8AC3E}">
        <p14:creationId xmlns:p14="http://schemas.microsoft.com/office/powerpoint/2010/main" val="2272292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DD631-CCD7-2450-A388-87C2DFBFF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 1">
            <a:extLst>
              <a:ext uri="{FF2B5EF4-FFF2-40B4-BE49-F238E27FC236}">
                <a16:creationId xmlns:a16="http://schemas.microsoft.com/office/drawing/2014/main" id="{357DE999-ED28-275A-A408-9815F5BBCB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63538" y="1339850"/>
            <a:ext cx="6435725" cy="3619500"/>
          </a:xfrm>
          <a:ln/>
        </p:spPr>
      </p:sp>
      <p:sp>
        <p:nvSpPr>
          <p:cNvPr id="8195" name="ノート プレースホルダ 2">
            <a:extLst>
              <a:ext uri="{FF2B5EF4-FFF2-40B4-BE49-F238E27FC236}">
                <a16:creationId xmlns:a16="http://schemas.microsoft.com/office/drawing/2014/main" id="{78AC79AE-2658-1FF9-4B14-2184207F7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dirty="0"/>
          </a:p>
        </p:txBody>
      </p:sp>
      <p:sp>
        <p:nvSpPr>
          <p:cNvPr id="8196" name="スライド番号プレースホルダ 3">
            <a:extLst>
              <a:ext uri="{FF2B5EF4-FFF2-40B4-BE49-F238E27FC236}">
                <a16:creationId xmlns:a16="http://schemas.microsoft.com/office/drawing/2014/main" id="{721DF44F-FA75-4C88-589A-A8B240E2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515" fontAlgn="base">
              <a:spcBef>
                <a:spcPct val="0"/>
              </a:spcBef>
              <a:spcAft>
                <a:spcPct val="0"/>
              </a:spcAft>
              <a:defRPr/>
            </a:pPr>
            <a:fld id="{8A4C276E-4870-40B0-AE06-2A4F75873AB1}" type="slidenum">
              <a:rPr lang="en-US" altLang="ja-JP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918515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6027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A2DC0-6439-4927-8A63-560AE584A008}" type="slidenum">
              <a:rPr lang="en-US" altLang="ja-JP" smtClean="0">
                <a:latin typeface="Arial" charset="0"/>
                <a:ea typeface="ＭＳ Ｐゴシック" charset="-128"/>
              </a:rPr>
              <a:pPr/>
              <a:t>2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8938" y="688975"/>
            <a:ext cx="6118225" cy="34417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 dirty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CC0E-BB6E-9B10-D94E-2CEC0E99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16E76B-1C1F-4890-84F8-BDDD9E15E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8515" fontAlgn="base">
              <a:spcBef>
                <a:spcPct val="0"/>
              </a:spcBef>
              <a:spcAft>
                <a:spcPct val="0"/>
              </a:spcAft>
              <a:defRPr/>
            </a:pPr>
            <a:fld id="{4B6CB1C4-3174-4FA7-B71A-4F89ABA8CC39}" type="slidenum">
              <a:rPr lang="en-US" altLang="ja-JP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91851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28127CB-3C2E-2986-79D3-7EE51FF59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929798B-529D-7914-E968-2884B958B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pc="120" baseline="0" dirty="0"/>
          </a:p>
        </p:txBody>
      </p:sp>
    </p:spTree>
    <p:extLst>
      <p:ext uri="{BB962C8B-B14F-4D97-AF65-F5344CB8AC3E}">
        <p14:creationId xmlns:p14="http://schemas.microsoft.com/office/powerpoint/2010/main" val="356797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717D4F-4933-4AA2-A245-77C57CBF569C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6525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944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168FB-AF5F-3970-72A4-3EC49E2D9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045CF6-123E-639B-0256-80BA5C1AA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0263BE-4F61-12B5-EDCD-39689BFFB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ja-JP" altLang="ja-JP" sz="1800" kern="100" spc="100" baseline="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4676EE-341A-FA5D-3431-56BB84734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5500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0CC0E-BB6E-9B10-D94E-2CEC0E99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16E76B-1C1F-4890-84F8-BDDD9E15E6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defTabSz="918515" fontAlgn="base">
              <a:spcBef>
                <a:spcPct val="0"/>
              </a:spcBef>
              <a:spcAft>
                <a:spcPct val="0"/>
              </a:spcAft>
              <a:defRPr/>
            </a:pPr>
            <a:fld id="{4B6CB1C4-3174-4FA7-B71A-4F89ABA8CC39}" type="slidenum">
              <a:rPr lang="en-US" altLang="ja-JP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918515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28127CB-3C2E-2986-79D3-7EE51FF59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929798B-529D-7914-E968-2884B958B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spc="120" baseline="0" dirty="0"/>
          </a:p>
        </p:txBody>
      </p:sp>
    </p:spTree>
    <p:extLst>
      <p:ext uri="{BB962C8B-B14F-4D97-AF65-F5344CB8AC3E}">
        <p14:creationId xmlns:p14="http://schemas.microsoft.com/office/powerpoint/2010/main" val="422215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AD76AD-39CD-4402-939E-D6CCF805CA47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77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203C0-14D3-4505-9123-30F6DFAA887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316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002433" y="6483350"/>
            <a:ext cx="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85033E-89A3-4F84-BC1A-71C2D869B29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80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43150" y="434948"/>
            <a:ext cx="7505700" cy="574675"/>
          </a:xfrm>
        </p:spPr>
        <p:txBody>
          <a:bodyPr/>
          <a:lstStyle>
            <a:lvl1pPr algn="ctr">
              <a:defRPr spc="240" baseline="0"/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DB78-532F-451A-8CD3-5B1F0E7DEC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026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963CF-5FAC-4A47-8F30-D128B6DCE7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6708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085229" y="499957"/>
            <a:ext cx="7945360" cy="690561"/>
          </a:xfrm>
        </p:spPr>
        <p:txBody>
          <a:bodyPr/>
          <a:lstStyle>
            <a:lvl1pPr algn="ctr">
              <a:defRPr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DB78-532F-451A-8CD3-5B1F0E7DEC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E04477-EF69-4E57-B67C-D83F89300293}"/>
              </a:ext>
            </a:extLst>
          </p:cNvPr>
          <p:cNvSpPr txBox="1"/>
          <p:nvPr userDrawn="1"/>
        </p:nvSpPr>
        <p:spPr>
          <a:xfrm>
            <a:off x="1600591" y="2719756"/>
            <a:ext cx="37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4319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360" baseline="0"/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pc="280" baseline="0"/>
            </a:lvl1pPr>
            <a:lvl2pPr>
              <a:defRPr spc="240" baseline="0"/>
            </a:lvl2pPr>
            <a:lvl3pPr>
              <a:defRPr spc="200" baseline="0"/>
            </a:lvl3pPr>
            <a:lvl4pPr>
              <a:defRPr spc="180" baseline="0"/>
            </a:lvl4pPr>
            <a:lvl5pPr>
              <a:defRPr spc="160" baseline="0"/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CA52D-FDCE-4200-A6F0-E9792A0A750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6519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4" y="1341438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62700"/>
            <a:ext cx="12189884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"/>
            <a:ext cx="121920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341034" y="446407"/>
            <a:ext cx="75057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タイトルの書式設定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gray">
          <a:xfrm>
            <a:off x="8232866" y="6540239"/>
            <a:ext cx="254211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ja-JP" sz="1000" i="1" dirty="0">
                <a:solidFill>
                  <a:schemeClr val="bg1"/>
                </a:solidFill>
                <a:latin typeface="Times New Roman" pitchFamily="18" charset="0"/>
                <a:ea typeface="丸ｺﾞｼｯｸ" pitchFamily="49" charset="-128"/>
              </a:rPr>
              <a:t>Copyrights  </a:t>
            </a:r>
            <a:r>
              <a:rPr lang="ja-JP" altLang="en-US" sz="1000" i="1" baseline="0" dirty="0">
                <a:solidFill>
                  <a:schemeClr val="bg1"/>
                </a:solidFill>
                <a:latin typeface="Times New Roman" pitchFamily="18" charset="0"/>
                <a:ea typeface="丸ｺﾞｼｯｸ" pitchFamily="49" charset="-128"/>
              </a:rPr>
              <a:t> </a:t>
            </a:r>
            <a:r>
              <a:rPr lang="en-US" altLang="ja-JP" sz="1000" i="1" dirty="0">
                <a:solidFill>
                  <a:schemeClr val="bg1"/>
                </a:solidFill>
                <a:latin typeface="Times New Roman" pitchFamily="18" charset="0"/>
                <a:ea typeface="丸ｺﾞｼｯｸ" pitchFamily="49" charset="-128"/>
              </a:rPr>
              <a:t>H. Ono and solution design</a:t>
            </a:r>
            <a:endParaRPr lang="en-US" altLang="ja-JP" sz="1000" dirty="0">
              <a:solidFill>
                <a:schemeClr val="bg1"/>
              </a:solidFill>
              <a:latin typeface="Times New Roman" pitchFamily="18" charset="0"/>
              <a:ea typeface="丸ｺﾞｼｯｸ" pitchFamily="49" charset="-128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002433" y="6483350"/>
            <a:ext cx="9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85033E-89A3-4F84-BC1A-71C2D869B29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767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97" r:id="rId3"/>
    <p:sldLayoutId id="2147483698" r:id="rId4"/>
    <p:sldLayoutId id="2147483699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spc="3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2pPr>
      <a:lvl3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3pPr>
      <a:lvl4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4pPr>
      <a:lvl5pPr algn="dist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5pPr>
      <a:lvl6pPr marL="4572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6pPr>
      <a:lvl7pPr marL="9144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7pPr>
      <a:lvl8pPr marL="13716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8pPr>
      <a:lvl9pPr marL="1828800" algn="dist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ＭＳ Ｐゴシック" charset="-128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spc="280" baseline="0">
          <a:solidFill>
            <a:schemeClr val="tx1">
              <a:lumMod val="75000"/>
              <a:lumOff val="25000"/>
            </a:schemeClr>
          </a:solidFill>
          <a:latin typeface="+mn-e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spc="240" baseline="0">
          <a:solidFill>
            <a:schemeClr val="tx1">
              <a:lumMod val="75000"/>
              <a:lumOff val="25000"/>
            </a:schemeClr>
          </a:solidFill>
          <a:latin typeface="+mn-ea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spc="200" baseline="0">
          <a:solidFill>
            <a:schemeClr val="tx1">
              <a:lumMod val="75000"/>
              <a:lumOff val="25000"/>
            </a:schemeClr>
          </a:solidFill>
          <a:latin typeface="+mn-ea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pc="180" baseline="0">
          <a:solidFill>
            <a:schemeClr val="tx1">
              <a:lumMod val="75000"/>
              <a:lumOff val="25000"/>
            </a:schemeClr>
          </a:solidFill>
          <a:latin typeface="+mn-ea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spc="160" baseline="0">
          <a:solidFill>
            <a:schemeClr val="tx1">
              <a:lumMod val="75000"/>
              <a:lumOff val="25000"/>
            </a:schemeClr>
          </a:solidFill>
          <a:latin typeface="+mn-ea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516FFC-A2B2-3C09-3E2D-4FE8B8588C42}"/>
              </a:ext>
            </a:extLst>
          </p:cNvPr>
          <p:cNvSpPr txBox="1"/>
          <p:nvPr/>
        </p:nvSpPr>
        <p:spPr>
          <a:xfrm>
            <a:off x="4187687" y="5457329"/>
            <a:ext cx="3234047" cy="379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867" spc="200" dirty="0">
                <a:solidFill>
                  <a:srgbClr val="4F81BD">
                    <a:lumMod val="75000"/>
                  </a:srgbClr>
                </a:solidFill>
                <a:latin typeface="Meiryo UI"/>
                <a:ea typeface="Meiryo UI"/>
              </a:rPr>
              <a:t> ソリューションデザイン</a:t>
            </a:r>
            <a:r>
              <a:rPr lang="ja-JP" altLang="en-US" sz="1867" dirty="0">
                <a:solidFill>
                  <a:srgbClr val="4F81BD">
                    <a:lumMod val="75000"/>
                  </a:srgbClr>
                </a:solidFill>
                <a:latin typeface="Meiryo UI"/>
                <a:ea typeface="Meiryo UI"/>
              </a:rPr>
              <a:t>　小野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C24BE63-69E4-813B-6B9E-938157077C2D}"/>
              </a:ext>
            </a:extLst>
          </p:cNvPr>
          <p:cNvSpPr/>
          <p:nvPr/>
        </p:nvSpPr>
        <p:spPr>
          <a:xfrm>
            <a:off x="7362728" y="5431697"/>
            <a:ext cx="884149" cy="46163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133" b="1" spc="200" dirty="0">
                <a:solidFill>
                  <a:prstClr val="white"/>
                </a:solidFill>
                <a:latin typeface="Meiryo UI"/>
                <a:ea typeface="Meiryo UI"/>
              </a:rPr>
              <a:t>検索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21BF50-AE78-726E-F619-0089481EAA84}"/>
              </a:ext>
            </a:extLst>
          </p:cNvPr>
          <p:cNvSpPr txBox="1"/>
          <p:nvPr/>
        </p:nvSpPr>
        <p:spPr>
          <a:xfrm>
            <a:off x="3535373" y="5441921"/>
            <a:ext cx="58862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133" dirty="0">
                <a:solidFill>
                  <a:prstClr val="black"/>
                </a:solidFill>
                <a:latin typeface="Meiryo UI"/>
                <a:ea typeface="ＭＳ Ｐゴシック" charset="-128"/>
              </a:rPr>
              <a:t>ＨＰ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A7496F-46F4-6289-A0FE-738678F6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387" y="4153978"/>
            <a:ext cx="749300" cy="58966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C60324A-C1E0-8FBB-7913-A71A21DBA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421" y="4288558"/>
            <a:ext cx="3209157" cy="30586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D32DDA4-6B35-5B4E-FF01-59E4281455A9}"/>
              </a:ext>
            </a:extLst>
          </p:cNvPr>
          <p:cNvSpPr txBox="1"/>
          <p:nvPr/>
        </p:nvSpPr>
        <p:spPr>
          <a:xfrm>
            <a:off x="5447892" y="4712158"/>
            <a:ext cx="132600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667" dirty="0">
                <a:solidFill>
                  <a:prstClr val="black">
                    <a:lumMod val="75000"/>
                    <a:lumOff val="25000"/>
                  </a:prstClr>
                </a:solidFill>
                <a:latin typeface="Meiryo UI"/>
                <a:ea typeface="Meiryo UI"/>
              </a:rPr>
              <a:t>小野 寛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DAFE310-56E2-6F54-611C-AF0B07B8EC82}"/>
              </a:ext>
            </a:extLst>
          </p:cNvPr>
          <p:cNvSpPr txBox="1"/>
          <p:nvPr/>
        </p:nvSpPr>
        <p:spPr>
          <a:xfrm>
            <a:off x="2250094" y="1322213"/>
            <a:ext cx="772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生産性向上の着眼点</a:t>
            </a:r>
            <a:endParaRPr lang="en-US" altLang="ja-JP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0AC2C0-F65F-A76A-033C-37589E6E27CF}"/>
              </a:ext>
            </a:extLst>
          </p:cNvPr>
          <p:cNvSpPr txBox="1"/>
          <p:nvPr/>
        </p:nvSpPr>
        <p:spPr>
          <a:xfrm>
            <a:off x="2763346" y="2690767"/>
            <a:ext cx="666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6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ea"/>
                <a:ea typeface="+mj-ea"/>
              </a:rPr>
              <a:t>＜ 前編 どこ編 ＞</a:t>
            </a:r>
            <a:endParaRPr lang="en-US" altLang="ja-JP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4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2741"/>
    </mc:Choice>
    <mc:Fallback xmlns="">
      <p:transition advTm="4274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F06DB-F48F-ACCB-653B-8494F7DA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BB826C3-B8F4-925E-E64C-6C88188F5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54" y="2846585"/>
            <a:ext cx="444156" cy="381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6306B0-4609-1D51-B628-4310EC804C3B}"/>
              </a:ext>
            </a:extLst>
          </p:cNvPr>
          <p:cNvSpPr txBox="1"/>
          <p:nvPr/>
        </p:nvSpPr>
        <p:spPr>
          <a:xfrm>
            <a:off x="1646299" y="5764975"/>
            <a:ext cx="2573291" cy="404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製　品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61169E1-B9EE-87EB-DE7F-0C75A34567EC}"/>
              </a:ext>
            </a:extLst>
          </p:cNvPr>
          <p:cNvGrpSpPr>
            <a:grpSpLocks/>
          </p:cNvGrpSpPr>
          <p:nvPr/>
        </p:nvGrpSpPr>
        <p:grpSpPr>
          <a:xfrm rot="644868">
            <a:off x="1799426" y="3068521"/>
            <a:ext cx="468000" cy="252000"/>
            <a:chOff x="1337545" y="2327885"/>
            <a:chExt cx="287338" cy="152400"/>
          </a:xfrm>
        </p:grpSpPr>
        <p:sp>
          <p:nvSpPr>
            <p:cNvPr id="7" name="AutoShape 11">
              <a:extLst>
                <a:ext uri="{FF2B5EF4-FFF2-40B4-BE49-F238E27FC236}">
                  <a16:creationId xmlns:a16="http://schemas.microsoft.com/office/drawing/2014/main" id="{EAE5E0E4-6833-BB5E-BC06-A17697B1CB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405014" y="2260416"/>
              <a:ext cx="152400" cy="287338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8" name="Oval 12">
              <a:extLst>
                <a:ext uri="{FF2B5EF4-FFF2-40B4-BE49-F238E27FC236}">
                  <a16:creationId xmlns:a16="http://schemas.microsoft.com/office/drawing/2014/main" id="{08F14089-DC14-F195-B3ED-87C2DD328F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1427239" y="2349317"/>
              <a:ext cx="107950" cy="10795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" name="Rectangle 9">
            <a:extLst>
              <a:ext uri="{FF2B5EF4-FFF2-40B4-BE49-F238E27FC236}">
                <a16:creationId xmlns:a16="http://schemas.microsoft.com/office/drawing/2014/main" id="{0C52A213-E1EF-F16A-A67A-829986C4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5019" y="2605513"/>
            <a:ext cx="627656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FF6EA5B-9FC2-F73C-0DC5-5EE0E2BD1338}"/>
              </a:ext>
            </a:extLst>
          </p:cNvPr>
          <p:cNvSpPr txBox="1"/>
          <p:nvPr/>
        </p:nvSpPr>
        <p:spPr>
          <a:xfrm>
            <a:off x="1234899" y="2680640"/>
            <a:ext cx="68800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7" dirty="0">
                <a:latin typeface="+mn-ea"/>
              </a:rPr>
              <a:t>A</a:t>
            </a:r>
            <a:r>
              <a:rPr lang="ja-JP" altLang="en-US" sz="1467" dirty="0">
                <a:latin typeface="+mn-ea"/>
              </a:rPr>
              <a:t>加工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31DBAE9D-F6E2-2652-7A4C-14A80764E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758" y="2865424"/>
            <a:ext cx="444156" cy="381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2" name="Group 10">
            <a:extLst>
              <a:ext uri="{FF2B5EF4-FFF2-40B4-BE49-F238E27FC236}">
                <a16:creationId xmlns:a16="http://schemas.microsoft.com/office/drawing/2014/main" id="{9C4B2297-5110-D2D4-2525-088911ADE67A}"/>
              </a:ext>
            </a:extLst>
          </p:cNvPr>
          <p:cNvGrpSpPr>
            <a:grpSpLocks/>
          </p:cNvGrpSpPr>
          <p:nvPr/>
        </p:nvGrpSpPr>
        <p:grpSpPr bwMode="auto">
          <a:xfrm>
            <a:off x="3791493" y="3266236"/>
            <a:ext cx="468000" cy="252000"/>
            <a:chOff x="663" y="1844"/>
            <a:chExt cx="181" cy="96"/>
          </a:xfrm>
        </p:grpSpPr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AE38F866-6787-6344-8EF8-BCBB74CA709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706" y="1801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Oval 12">
              <a:extLst>
                <a:ext uri="{FF2B5EF4-FFF2-40B4-BE49-F238E27FC236}">
                  <a16:creationId xmlns:a16="http://schemas.microsoft.com/office/drawing/2014/main" id="{ADE70AAF-77A7-A8D0-2904-A5F9214F02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0" y="1857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9720765-414F-25EA-CA7D-6BEE42F0A3D0}"/>
              </a:ext>
            </a:extLst>
          </p:cNvPr>
          <p:cNvSpPr txBox="1"/>
          <p:nvPr/>
        </p:nvSpPr>
        <p:spPr>
          <a:xfrm>
            <a:off x="4277896" y="2874355"/>
            <a:ext cx="68640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7" dirty="0">
                <a:latin typeface="+mn-ea"/>
              </a:rPr>
              <a:t>C</a:t>
            </a:r>
            <a:r>
              <a:rPr lang="ja-JP" altLang="en-US" sz="1467" dirty="0">
                <a:latin typeface="+mn-ea"/>
              </a:rPr>
              <a:t>加工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8C76E4D5-92D7-7BB4-0B77-9E5192BC3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92" y="4220623"/>
            <a:ext cx="848616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B379F6-288D-8198-7679-F1BB46F5DFFC}"/>
              </a:ext>
            </a:extLst>
          </p:cNvPr>
          <p:cNvSpPr txBox="1"/>
          <p:nvPr/>
        </p:nvSpPr>
        <p:spPr>
          <a:xfrm>
            <a:off x="1188485" y="4236126"/>
            <a:ext cx="70083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7" dirty="0">
                <a:latin typeface="+mn-ea"/>
              </a:rPr>
              <a:t>D</a:t>
            </a:r>
            <a:r>
              <a:rPr lang="ja-JP" altLang="en-US" sz="1467" dirty="0">
                <a:latin typeface="+mn-ea"/>
              </a:rPr>
              <a:t>加工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3F2FAA7-CFFF-E518-399A-A4C7D1D75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8726" y="4134956"/>
            <a:ext cx="528000" cy="528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D48023B-A7F4-0482-4723-A2EAF03CB59D}"/>
              </a:ext>
            </a:extLst>
          </p:cNvPr>
          <p:cNvSpPr txBox="1"/>
          <p:nvPr/>
        </p:nvSpPr>
        <p:spPr>
          <a:xfrm>
            <a:off x="3100246" y="3830625"/>
            <a:ext cx="67518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7" dirty="0">
                <a:latin typeface="+mn-ea"/>
              </a:rPr>
              <a:t>E</a:t>
            </a:r>
            <a:r>
              <a:rPr lang="ja-JP" altLang="en-US" sz="1467" dirty="0">
                <a:latin typeface="+mn-ea"/>
              </a:rPr>
              <a:t>加工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E80A3FA-DA72-8C0D-AAC8-C97D15C3D38A}"/>
              </a:ext>
            </a:extLst>
          </p:cNvPr>
          <p:cNvSpPr txBox="1"/>
          <p:nvPr/>
        </p:nvSpPr>
        <p:spPr>
          <a:xfrm>
            <a:off x="1821284" y="1950407"/>
            <a:ext cx="2370561" cy="404714"/>
          </a:xfrm>
          <a:prstGeom prst="rect">
            <a:avLst/>
          </a:prstGeom>
          <a:solidFill>
            <a:srgbClr val="FFFF99"/>
          </a:solidFill>
          <a:ln w="3175">
            <a:solidFill>
              <a:schemeClr val="accent4">
                <a:lumMod val="75000"/>
              </a:schemeClr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材 料</a:t>
            </a:r>
          </a:p>
        </p:txBody>
      </p:sp>
      <p:sp>
        <p:nvSpPr>
          <p:cNvPr id="21" name="Text Box 113">
            <a:extLst>
              <a:ext uri="{FF2B5EF4-FFF2-40B4-BE49-F238E27FC236}">
                <a16:creationId xmlns:a16="http://schemas.microsoft.com/office/drawing/2014/main" id="{4F49AFB9-3A7F-E6B7-7F33-4CAB0FE5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222" y="1213774"/>
            <a:ext cx="4157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u="sng" spc="200" dirty="0">
                <a:latin typeface="+mn-ea"/>
                <a:ea typeface="+mn-ea"/>
              </a:rPr>
              <a:t>手動ジョブショップ並列流れ方式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846F4A4E-B2BB-E8D7-D56B-488520A69437}"/>
              </a:ext>
            </a:extLst>
          </p:cNvPr>
          <p:cNvGrpSpPr/>
          <p:nvPr/>
        </p:nvGrpSpPr>
        <p:grpSpPr>
          <a:xfrm>
            <a:off x="1601079" y="2339111"/>
            <a:ext cx="480000" cy="3416396"/>
            <a:chOff x="2188376" y="2339111"/>
            <a:chExt cx="480000" cy="3416396"/>
          </a:xfrm>
        </p:grpSpPr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C97AF02E-9C4C-FF11-C2A3-5E6929316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37661" y="2339111"/>
              <a:ext cx="8491" cy="491900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1861A190-AA06-CA97-EC9F-318819B52D2F}"/>
                </a:ext>
              </a:extLst>
            </p:cNvPr>
            <p:cNvCxnSpPr>
              <a:cxnSpLocks/>
              <a:endCxn id="34" idx="6"/>
            </p:cNvCxnSpPr>
            <p:nvPr/>
          </p:nvCxnSpPr>
          <p:spPr>
            <a:xfrm flipH="1">
              <a:off x="2428377" y="4469488"/>
              <a:ext cx="198183" cy="806019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E24865E1-AF3D-986D-C311-9D11CE33F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26559" y="2879011"/>
              <a:ext cx="11103" cy="1542477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utoShape 43">
              <a:extLst>
                <a:ext uri="{FF2B5EF4-FFF2-40B4-BE49-F238E27FC236}">
                  <a16:creationId xmlns:a16="http://schemas.microsoft.com/office/drawing/2014/main" id="{E700E629-8A0C-BC80-9A43-F2A03DDCEB8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88376" y="5275507"/>
              <a:ext cx="480000" cy="480000"/>
            </a:xfrm>
            <a:prstGeom prst="star8">
              <a:avLst>
                <a:gd name="adj" fmla="val 3825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➀</a:t>
              </a:r>
              <a:endParaRPr lang="ja-JP" altLang="en-US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172546B-0685-AD50-4AEA-50E29D585E1A}"/>
              </a:ext>
            </a:extLst>
          </p:cNvPr>
          <p:cNvGrpSpPr/>
          <p:nvPr/>
        </p:nvGrpSpPr>
        <p:grpSpPr>
          <a:xfrm>
            <a:off x="2543816" y="2354869"/>
            <a:ext cx="790157" cy="3400638"/>
            <a:chOff x="3131113" y="2354869"/>
            <a:chExt cx="790157" cy="3400638"/>
          </a:xfrm>
        </p:grpSpPr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FB02993B-476B-87C4-57F9-4D4BB62F4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17178" y="2354869"/>
              <a:ext cx="4092" cy="63456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8C171A4E-155C-E2CA-B6D7-F70634AFF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31113" y="3085595"/>
              <a:ext cx="786065" cy="1321413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BBF945A1-B4C0-1B24-BA86-D55BFE8A4AD3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3134565" y="4465103"/>
              <a:ext cx="287443" cy="81040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AutoShape 17">
              <a:extLst>
                <a:ext uri="{FF2B5EF4-FFF2-40B4-BE49-F238E27FC236}">
                  <a16:creationId xmlns:a16="http://schemas.microsoft.com/office/drawing/2014/main" id="{5F72E52E-B5CB-3FA1-D772-2385EBDAA32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182008" y="5275507"/>
              <a:ext cx="480000" cy="480000"/>
            </a:xfrm>
            <a:prstGeom prst="diamond">
              <a:avLst/>
            </a:prstGeom>
            <a:solidFill>
              <a:srgbClr val="FFCC66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③</a:t>
              </a: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A3BC113-3507-9480-A40F-5CDA532AD217}"/>
              </a:ext>
            </a:extLst>
          </p:cNvPr>
          <p:cNvGrpSpPr/>
          <p:nvPr/>
        </p:nvGrpSpPr>
        <p:grpSpPr>
          <a:xfrm>
            <a:off x="3651540" y="2365349"/>
            <a:ext cx="480000" cy="3390158"/>
            <a:chOff x="4238837" y="2365349"/>
            <a:chExt cx="480000" cy="3390158"/>
          </a:xfrm>
        </p:grpSpPr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530936E0-B15D-644E-6351-A07840530245}"/>
                </a:ext>
              </a:extLst>
            </p:cNvPr>
            <p:cNvCxnSpPr>
              <a:cxnSpLocks/>
            </p:cNvCxnSpPr>
            <p:nvPr/>
          </p:nvCxnSpPr>
          <p:spPr>
            <a:xfrm>
              <a:off x="4615032" y="2365349"/>
              <a:ext cx="0" cy="659667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B28628E3-BABE-40F5-263C-09D60EC585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2544" y="3073016"/>
              <a:ext cx="252489" cy="132216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9A1DF49C-BF62-5B3D-742D-C74036CD66FB}"/>
                </a:ext>
              </a:extLst>
            </p:cNvPr>
            <p:cNvCxnSpPr>
              <a:cxnSpLocks/>
              <a:endCxn id="44" idx="0"/>
            </p:cNvCxnSpPr>
            <p:nvPr/>
          </p:nvCxnSpPr>
          <p:spPr>
            <a:xfrm>
              <a:off x="4325373" y="4443176"/>
              <a:ext cx="153464" cy="832331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utoShape 17">
              <a:extLst>
                <a:ext uri="{FF2B5EF4-FFF2-40B4-BE49-F238E27FC236}">
                  <a16:creationId xmlns:a16="http://schemas.microsoft.com/office/drawing/2014/main" id="{465CAF20-685A-51BE-E818-461FAFB668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238837" y="5275507"/>
              <a:ext cx="480000" cy="48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⑤</a:t>
              </a: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9835FE3D-5BA2-8041-6CCF-C4DF65907387}"/>
              </a:ext>
            </a:extLst>
          </p:cNvPr>
          <p:cNvGrpSpPr/>
          <p:nvPr/>
        </p:nvGrpSpPr>
        <p:grpSpPr>
          <a:xfrm>
            <a:off x="2259014" y="2365381"/>
            <a:ext cx="1394705" cy="3390126"/>
            <a:chOff x="2846311" y="2365381"/>
            <a:chExt cx="1394705" cy="3390126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5F19638E-4142-4F9B-86BA-4D86E08C07D3}"/>
                </a:ext>
              </a:extLst>
            </p:cNvPr>
            <p:cNvCxnSpPr>
              <a:cxnSpLocks/>
            </p:cNvCxnSpPr>
            <p:nvPr/>
          </p:nvCxnSpPr>
          <p:spPr>
            <a:xfrm>
              <a:off x="2846311" y="2365381"/>
              <a:ext cx="0" cy="4749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4379E844-E798-9A67-C332-DCDAEE553E8A}"/>
                </a:ext>
              </a:extLst>
            </p:cNvPr>
            <p:cNvCxnSpPr>
              <a:cxnSpLocks/>
            </p:cNvCxnSpPr>
            <p:nvPr/>
          </p:nvCxnSpPr>
          <p:spPr>
            <a:xfrm>
              <a:off x="2846311" y="2888317"/>
              <a:ext cx="257967" cy="155485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AC362FD5-CF57-273B-A9A2-E37654811A3A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 flipH="1">
              <a:off x="3968637" y="4443176"/>
              <a:ext cx="272379" cy="8323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FB0ABFD-B88D-3498-6B11-26A66B2597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67738" y="4419176"/>
              <a:ext cx="1049278" cy="53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AutoShape 17">
              <a:extLst>
                <a:ext uri="{FF2B5EF4-FFF2-40B4-BE49-F238E27FC236}">
                  <a16:creationId xmlns:a16="http://schemas.microsoft.com/office/drawing/2014/main" id="{BE6C3241-8F77-5A31-D167-92003317AB8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28637" y="5275507"/>
              <a:ext cx="480000" cy="480000"/>
            </a:xfrm>
            <a:prstGeom prst="roundRect">
              <a:avLst/>
            </a:prstGeom>
            <a:solidFill>
              <a:srgbClr val="FF00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④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AD1181FB-0814-3DFF-6080-16499EE11022}"/>
              </a:ext>
            </a:extLst>
          </p:cNvPr>
          <p:cNvGrpSpPr/>
          <p:nvPr/>
        </p:nvGrpSpPr>
        <p:grpSpPr>
          <a:xfrm>
            <a:off x="2087820" y="2365381"/>
            <a:ext cx="1180850" cy="3390126"/>
            <a:chOff x="2675117" y="2365381"/>
            <a:chExt cx="1180850" cy="3390126"/>
          </a:xfrm>
        </p:grpSpPr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BF8BA336-B4F9-B414-8BAF-993297D57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04268" y="3071512"/>
              <a:ext cx="951699" cy="134997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2F0913F6-BC52-ABE2-5573-97B6D5A36482}"/>
                </a:ext>
              </a:extLst>
            </p:cNvPr>
            <p:cNvCxnSpPr>
              <a:cxnSpLocks/>
            </p:cNvCxnSpPr>
            <p:nvPr/>
          </p:nvCxnSpPr>
          <p:spPr>
            <a:xfrm>
              <a:off x="3013220" y="2365381"/>
              <a:ext cx="0" cy="4749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217EF442-DD41-C399-EABA-F4A0F8F0986B}"/>
                </a:ext>
              </a:extLst>
            </p:cNvPr>
            <p:cNvCxnSpPr>
              <a:cxnSpLocks/>
            </p:cNvCxnSpPr>
            <p:nvPr/>
          </p:nvCxnSpPr>
          <p:spPr>
            <a:xfrm>
              <a:off x="2904269" y="4469488"/>
              <a:ext cx="8068" cy="79820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AutoShape 44">
              <a:extLst>
                <a:ext uri="{FF2B5EF4-FFF2-40B4-BE49-F238E27FC236}">
                  <a16:creationId xmlns:a16="http://schemas.microsoft.com/office/drawing/2014/main" id="{FA6EF037-2B6A-41BE-4726-AA1CAE550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5117" y="5275507"/>
              <a:ext cx="480000" cy="480000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➁</a:t>
              </a:r>
            </a:p>
          </p:txBody>
        </p: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AE51B3DD-5FE3-DE0F-361E-1C438687748C}"/>
                </a:ext>
              </a:extLst>
            </p:cNvPr>
            <p:cNvCxnSpPr>
              <a:cxnSpLocks/>
            </p:cNvCxnSpPr>
            <p:nvPr/>
          </p:nvCxnSpPr>
          <p:spPr>
            <a:xfrm>
              <a:off x="3009113" y="2879011"/>
              <a:ext cx="846854" cy="12450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10">
            <a:extLst>
              <a:ext uri="{FF2B5EF4-FFF2-40B4-BE49-F238E27FC236}">
                <a16:creationId xmlns:a16="http://schemas.microsoft.com/office/drawing/2014/main" id="{A3CECAC6-2DD6-EFBE-C11C-FE391E949C3E}"/>
              </a:ext>
            </a:extLst>
          </p:cNvPr>
          <p:cNvGrpSpPr>
            <a:grpSpLocks/>
          </p:cNvGrpSpPr>
          <p:nvPr/>
        </p:nvGrpSpPr>
        <p:grpSpPr bwMode="auto">
          <a:xfrm>
            <a:off x="3089503" y="3248793"/>
            <a:ext cx="468000" cy="252000"/>
            <a:chOff x="663" y="1844"/>
            <a:chExt cx="181" cy="96"/>
          </a:xfrm>
        </p:grpSpPr>
        <p:sp>
          <p:nvSpPr>
            <p:cNvPr id="59" name="AutoShape 11">
              <a:extLst>
                <a:ext uri="{FF2B5EF4-FFF2-40B4-BE49-F238E27FC236}">
                  <a16:creationId xmlns:a16="http://schemas.microsoft.com/office/drawing/2014/main" id="{884AF570-B41D-8F7F-33CC-9EBA2363B8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706" y="1801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60" name="Oval 12">
              <a:extLst>
                <a:ext uri="{FF2B5EF4-FFF2-40B4-BE49-F238E27FC236}">
                  <a16:creationId xmlns:a16="http://schemas.microsoft.com/office/drawing/2014/main" id="{C57EE0C4-B9E3-A993-4025-986BD3B646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20" y="1857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088D260-C14E-75AA-58FB-BE1A1AD4875E}"/>
              </a:ext>
            </a:extLst>
          </p:cNvPr>
          <p:cNvSpPr txBox="1"/>
          <p:nvPr/>
        </p:nvSpPr>
        <p:spPr>
          <a:xfrm>
            <a:off x="2683889" y="2563493"/>
            <a:ext cx="686406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67" dirty="0">
                <a:latin typeface="+mn-ea"/>
              </a:rPr>
              <a:t>B</a:t>
            </a:r>
            <a:r>
              <a:rPr lang="ja-JP" altLang="en-US" sz="1467" dirty="0">
                <a:latin typeface="+mn-ea"/>
              </a:rPr>
              <a:t>加工</a:t>
            </a:r>
          </a:p>
        </p:txBody>
      </p:sp>
      <p:graphicFrame>
        <p:nvGraphicFramePr>
          <p:cNvPr id="62" name="表 61">
            <a:extLst>
              <a:ext uri="{FF2B5EF4-FFF2-40B4-BE49-F238E27FC236}">
                <a16:creationId xmlns:a16="http://schemas.microsoft.com/office/drawing/2014/main" id="{C504ABA8-6705-4699-F9A3-8EE4FDA74773}"/>
              </a:ext>
            </a:extLst>
          </p:cNvPr>
          <p:cNvGraphicFramePr>
            <a:graphicFrameLocks noGrp="1"/>
          </p:cNvGraphicFramePr>
          <p:nvPr/>
        </p:nvGraphicFramePr>
        <p:xfrm>
          <a:off x="4591036" y="5536409"/>
          <a:ext cx="141017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834177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並列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pSp>
        <p:nvGrpSpPr>
          <p:cNvPr id="63" name="Group 10">
            <a:extLst>
              <a:ext uri="{FF2B5EF4-FFF2-40B4-BE49-F238E27FC236}">
                <a16:creationId xmlns:a16="http://schemas.microsoft.com/office/drawing/2014/main" id="{EB4351E8-390D-DCD7-38CF-55FC0760B8E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045665" y="3946474"/>
            <a:ext cx="468000" cy="252000"/>
            <a:chOff x="504" y="1868"/>
            <a:chExt cx="181" cy="96"/>
          </a:xfrm>
        </p:grpSpPr>
        <p:sp>
          <p:nvSpPr>
            <p:cNvPr id="64" name="AutoShape 11">
              <a:extLst>
                <a:ext uri="{FF2B5EF4-FFF2-40B4-BE49-F238E27FC236}">
                  <a16:creationId xmlns:a16="http://schemas.microsoft.com/office/drawing/2014/main" id="{31FC5AF7-6E00-55F3-DED9-B544631A9F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6F688F56-C0C7-FCD7-3EF8-8670884B21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6" name="Group 10">
            <a:extLst>
              <a:ext uri="{FF2B5EF4-FFF2-40B4-BE49-F238E27FC236}">
                <a16:creationId xmlns:a16="http://schemas.microsoft.com/office/drawing/2014/main" id="{FB6DA389-FB12-3199-C7F7-BEF8720E4649}"/>
              </a:ext>
            </a:extLst>
          </p:cNvPr>
          <p:cNvGrpSpPr>
            <a:grpSpLocks/>
          </p:cNvGrpSpPr>
          <p:nvPr/>
        </p:nvGrpSpPr>
        <p:grpSpPr bwMode="auto">
          <a:xfrm>
            <a:off x="2323336" y="4663759"/>
            <a:ext cx="468000" cy="252000"/>
            <a:chOff x="504" y="1868"/>
            <a:chExt cx="181" cy="96"/>
          </a:xfrm>
        </p:grpSpPr>
        <p:sp>
          <p:nvSpPr>
            <p:cNvPr id="67" name="AutoShape 11">
              <a:extLst>
                <a:ext uri="{FF2B5EF4-FFF2-40B4-BE49-F238E27FC236}">
                  <a16:creationId xmlns:a16="http://schemas.microsoft.com/office/drawing/2014/main" id="{7733C1FB-0590-1F20-875B-54E9FBEFEE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68" name="Oval 12">
              <a:extLst>
                <a:ext uri="{FF2B5EF4-FFF2-40B4-BE49-F238E27FC236}">
                  <a16:creationId xmlns:a16="http://schemas.microsoft.com/office/drawing/2014/main" id="{5310DB02-57E1-FF55-2354-F4ECD2144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69" name="Group 10">
            <a:extLst>
              <a:ext uri="{FF2B5EF4-FFF2-40B4-BE49-F238E27FC236}">
                <a16:creationId xmlns:a16="http://schemas.microsoft.com/office/drawing/2014/main" id="{F98F8B44-1F9D-B23F-BD4A-11CB1D690F2E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920256" y="4251407"/>
            <a:ext cx="468000" cy="252000"/>
            <a:chOff x="504" y="1868"/>
            <a:chExt cx="181" cy="96"/>
          </a:xfrm>
        </p:grpSpPr>
        <p:sp>
          <p:nvSpPr>
            <p:cNvPr id="70" name="AutoShape 11">
              <a:extLst>
                <a:ext uri="{FF2B5EF4-FFF2-40B4-BE49-F238E27FC236}">
                  <a16:creationId xmlns:a16="http://schemas.microsoft.com/office/drawing/2014/main" id="{22EF4A85-7751-8BE6-0A34-BD666C12FE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71" name="Oval 12">
              <a:extLst>
                <a:ext uri="{FF2B5EF4-FFF2-40B4-BE49-F238E27FC236}">
                  <a16:creationId xmlns:a16="http://schemas.microsoft.com/office/drawing/2014/main" id="{FAAAE2BF-C770-4452-49D4-CF0F9B5C9F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72" name="Group 10">
            <a:extLst>
              <a:ext uri="{FF2B5EF4-FFF2-40B4-BE49-F238E27FC236}">
                <a16:creationId xmlns:a16="http://schemas.microsoft.com/office/drawing/2014/main" id="{8DE0922D-D962-3E23-6308-354524251D9F}"/>
              </a:ext>
            </a:extLst>
          </p:cNvPr>
          <p:cNvGrpSpPr>
            <a:grpSpLocks/>
          </p:cNvGrpSpPr>
          <p:nvPr/>
        </p:nvGrpSpPr>
        <p:grpSpPr bwMode="auto">
          <a:xfrm rot="20984849">
            <a:off x="2338328" y="3067233"/>
            <a:ext cx="468000" cy="252000"/>
            <a:chOff x="504" y="1868"/>
            <a:chExt cx="181" cy="96"/>
          </a:xfrm>
        </p:grpSpPr>
        <p:sp>
          <p:nvSpPr>
            <p:cNvPr id="73" name="AutoShape 11">
              <a:extLst>
                <a:ext uri="{FF2B5EF4-FFF2-40B4-BE49-F238E27FC236}">
                  <a16:creationId xmlns:a16="http://schemas.microsoft.com/office/drawing/2014/main" id="{D687113E-EB26-1C56-0615-AA8ABFB0E9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74" name="Oval 12">
              <a:extLst>
                <a:ext uri="{FF2B5EF4-FFF2-40B4-BE49-F238E27FC236}">
                  <a16:creationId xmlns:a16="http://schemas.microsoft.com/office/drawing/2014/main" id="{AD67EF7E-0EF5-DDBC-606D-6A645A60AFF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27BFB460-B4CB-F8F1-9C7B-DF2D29749088}"/>
              </a:ext>
            </a:extLst>
          </p:cNvPr>
          <p:cNvSpPr txBox="1"/>
          <p:nvPr/>
        </p:nvSpPr>
        <p:spPr>
          <a:xfrm>
            <a:off x="7694787" y="5657688"/>
            <a:ext cx="1814180" cy="404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製　品</a:t>
            </a:r>
          </a:p>
        </p:txBody>
      </p:sp>
      <p:sp>
        <p:nvSpPr>
          <p:cNvPr id="77" name="Text Box 113">
            <a:extLst>
              <a:ext uri="{FF2B5EF4-FFF2-40B4-BE49-F238E27FC236}">
                <a16:creationId xmlns:a16="http://schemas.microsoft.com/office/drawing/2014/main" id="{B220AFA7-0180-547E-306C-4998AAB49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843" y="1213774"/>
            <a:ext cx="4016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u="sng" spc="200" dirty="0">
                <a:latin typeface="+mn-ea"/>
                <a:ea typeface="+mn-ea"/>
              </a:rPr>
              <a:t>自動ジョブショップ直列流れ方式</a:t>
            </a:r>
          </a:p>
        </p:txBody>
      </p:sp>
      <p:sp>
        <p:nvSpPr>
          <p:cNvPr id="78" name="Rectangle 9">
            <a:extLst>
              <a:ext uri="{FF2B5EF4-FFF2-40B4-BE49-F238E27FC236}">
                <a16:creationId xmlns:a16="http://schemas.microsoft.com/office/drawing/2014/main" id="{4919A3AC-90B1-5FC1-F0AB-B15077AD7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2626" y="2804002"/>
            <a:ext cx="432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9" name="Rectangle 9">
            <a:extLst>
              <a:ext uri="{FF2B5EF4-FFF2-40B4-BE49-F238E27FC236}">
                <a16:creationId xmlns:a16="http://schemas.microsoft.com/office/drawing/2014/main" id="{E831A836-6845-8443-5ACA-7DF8E05F9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11670" y="2804002"/>
            <a:ext cx="432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80" name="Group 10">
            <a:extLst>
              <a:ext uri="{FF2B5EF4-FFF2-40B4-BE49-F238E27FC236}">
                <a16:creationId xmlns:a16="http://schemas.microsoft.com/office/drawing/2014/main" id="{BE01B5A6-E4FA-7C4D-AF7E-410E34080EC7}"/>
              </a:ext>
            </a:extLst>
          </p:cNvPr>
          <p:cNvGrpSpPr>
            <a:grpSpLocks/>
          </p:cNvGrpSpPr>
          <p:nvPr/>
        </p:nvGrpSpPr>
        <p:grpSpPr bwMode="auto">
          <a:xfrm>
            <a:off x="8137893" y="3221490"/>
            <a:ext cx="383117" cy="203200"/>
            <a:chOff x="504" y="1868"/>
            <a:chExt cx="181" cy="96"/>
          </a:xfrm>
        </p:grpSpPr>
        <p:sp>
          <p:nvSpPr>
            <p:cNvPr id="81" name="AutoShape 11">
              <a:extLst>
                <a:ext uri="{FF2B5EF4-FFF2-40B4-BE49-F238E27FC236}">
                  <a16:creationId xmlns:a16="http://schemas.microsoft.com/office/drawing/2014/main" id="{8A522F47-80BD-9B50-DF90-3CEE3244C9F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82" name="Oval 12">
              <a:extLst>
                <a:ext uri="{FF2B5EF4-FFF2-40B4-BE49-F238E27FC236}">
                  <a16:creationId xmlns:a16="http://schemas.microsoft.com/office/drawing/2014/main" id="{BDBAFEDE-9783-D60F-DF23-DCEA3A439C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E0BC7095-B360-76EC-E9AE-F0F888240D54}"/>
              </a:ext>
            </a:extLst>
          </p:cNvPr>
          <p:cNvSpPr txBox="1"/>
          <p:nvPr/>
        </p:nvSpPr>
        <p:spPr>
          <a:xfrm>
            <a:off x="7381024" y="2849204"/>
            <a:ext cx="734496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A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9BF99B3F-E976-6A9B-954E-A3952006D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407" y="4131950"/>
            <a:ext cx="432000" cy="432000"/>
          </a:xfrm>
          <a:prstGeom prst="ellipse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5" name="Rectangle 9">
            <a:extLst>
              <a:ext uri="{FF2B5EF4-FFF2-40B4-BE49-F238E27FC236}">
                <a16:creationId xmlns:a16="http://schemas.microsoft.com/office/drawing/2014/main" id="{5783C780-E175-2829-0787-B1BBFAC5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7758" y="4131950"/>
            <a:ext cx="432000" cy="432000"/>
          </a:xfrm>
          <a:prstGeom prst="ellipse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86" name="Group 10">
            <a:extLst>
              <a:ext uri="{FF2B5EF4-FFF2-40B4-BE49-F238E27FC236}">
                <a16:creationId xmlns:a16="http://schemas.microsoft.com/office/drawing/2014/main" id="{840D1C50-20E8-125E-26D6-0F17B05548B2}"/>
              </a:ext>
            </a:extLst>
          </p:cNvPr>
          <p:cNvGrpSpPr>
            <a:grpSpLocks/>
          </p:cNvGrpSpPr>
          <p:nvPr/>
        </p:nvGrpSpPr>
        <p:grpSpPr bwMode="auto">
          <a:xfrm>
            <a:off x="8655618" y="4563879"/>
            <a:ext cx="383117" cy="203200"/>
            <a:chOff x="504" y="1868"/>
            <a:chExt cx="181" cy="96"/>
          </a:xfrm>
        </p:grpSpPr>
        <p:sp>
          <p:nvSpPr>
            <p:cNvPr id="87" name="AutoShape 11">
              <a:extLst>
                <a:ext uri="{FF2B5EF4-FFF2-40B4-BE49-F238E27FC236}">
                  <a16:creationId xmlns:a16="http://schemas.microsoft.com/office/drawing/2014/main" id="{E940E8E4-CDC7-74DE-C1DD-D434E0FB99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88" name="Oval 12">
              <a:extLst>
                <a:ext uri="{FF2B5EF4-FFF2-40B4-BE49-F238E27FC236}">
                  <a16:creationId xmlns:a16="http://schemas.microsoft.com/office/drawing/2014/main" id="{FD4A8DA2-F258-00E5-E05F-AAD90313F5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DF56F55-DD05-9AA2-CA0A-9FF1179D1AAD}"/>
              </a:ext>
            </a:extLst>
          </p:cNvPr>
          <p:cNvSpPr txBox="1"/>
          <p:nvPr/>
        </p:nvSpPr>
        <p:spPr>
          <a:xfrm>
            <a:off x="7389795" y="4169447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C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30516BA-7F6C-1061-9372-F6DE543538FE}"/>
              </a:ext>
            </a:extLst>
          </p:cNvPr>
          <p:cNvSpPr txBox="1"/>
          <p:nvPr/>
        </p:nvSpPr>
        <p:spPr>
          <a:xfrm>
            <a:off x="7699802" y="2184512"/>
            <a:ext cx="1809166" cy="404714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材 料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19D3ED38-FBBB-2744-5875-6673F46250F2}"/>
              </a:ext>
            </a:extLst>
          </p:cNvPr>
          <p:cNvGrpSpPr/>
          <p:nvPr/>
        </p:nvGrpSpPr>
        <p:grpSpPr>
          <a:xfrm>
            <a:off x="7675106" y="2598647"/>
            <a:ext cx="677339" cy="3092082"/>
            <a:chOff x="1534915" y="2583574"/>
            <a:chExt cx="677339" cy="3092082"/>
          </a:xfrm>
        </p:grpSpPr>
        <p:cxnSp>
          <p:nvCxnSpPr>
            <p:cNvPr id="95" name="直線矢印コネクタ 94">
              <a:extLst>
                <a:ext uri="{FF2B5EF4-FFF2-40B4-BE49-F238E27FC236}">
                  <a16:creationId xmlns:a16="http://schemas.microsoft.com/office/drawing/2014/main" id="{960D0E6D-1B5D-3BB7-9922-215A07F9B423}"/>
                </a:ext>
              </a:extLst>
            </p:cNvPr>
            <p:cNvCxnSpPr>
              <a:cxnSpLocks/>
            </p:cNvCxnSpPr>
            <p:nvPr/>
          </p:nvCxnSpPr>
          <p:spPr>
            <a:xfrm>
              <a:off x="2106900" y="2583574"/>
              <a:ext cx="3691" cy="410707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5A949D91-BF00-1475-FF81-EB2BA41797F8}"/>
                </a:ext>
              </a:extLst>
            </p:cNvPr>
            <p:cNvCxnSpPr>
              <a:cxnSpLocks/>
              <a:endCxn id="98" idx="6"/>
            </p:cNvCxnSpPr>
            <p:nvPr/>
          </p:nvCxnSpPr>
          <p:spPr>
            <a:xfrm flipH="1">
              <a:off x="1873585" y="4349899"/>
              <a:ext cx="232737" cy="794728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>
              <a:extLst>
                <a:ext uri="{FF2B5EF4-FFF2-40B4-BE49-F238E27FC236}">
                  <a16:creationId xmlns:a16="http://schemas.microsoft.com/office/drawing/2014/main" id="{2403749E-97F2-9FC2-15B1-3DD6B8666D49}"/>
                </a:ext>
              </a:extLst>
            </p:cNvPr>
            <p:cNvCxnSpPr>
              <a:cxnSpLocks/>
            </p:cNvCxnSpPr>
            <p:nvPr/>
          </p:nvCxnSpPr>
          <p:spPr>
            <a:xfrm>
              <a:off x="2108044" y="3003409"/>
              <a:ext cx="0" cy="1367861"/>
            </a:xfrm>
            <a:prstGeom prst="straightConnector1">
              <a:avLst/>
            </a:prstGeom>
            <a:ln w="1905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AutoShape 43">
              <a:extLst>
                <a:ext uri="{FF2B5EF4-FFF2-40B4-BE49-F238E27FC236}">
                  <a16:creationId xmlns:a16="http://schemas.microsoft.com/office/drawing/2014/main" id="{909B4B5D-313B-BC3A-A4B3-1AC880B555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4915" y="5144627"/>
              <a:ext cx="677339" cy="531029"/>
            </a:xfrm>
            <a:prstGeom prst="star8">
              <a:avLst>
                <a:gd name="adj" fmla="val 3825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➀</a:t>
              </a:r>
              <a:endParaRPr lang="ja-JP" altLang="en-US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70129FA-A979-4C25-A6F8-B167243B5325}"/>
              </a:ext>
            </a:extLst>
          </p:cNvPr>
          <p:cNvGrpSpPr/>
          <p:nvPr/>
        </p:nvGrpSpPr>
        <p:grpSpPr>
          <a:xfrm>
            <a:off x="8311206" y="2601951"/>
            <a:ext cx="573876" cy="3112570"/>
            <a:chOff x="2171016" y="2586878"/>
            <a:chExt cx="573876" cy="3112570"/>
          </a:xfrm>
        </p:grpSpPr>
        <p:cxnSp>
          <p:nvCxnSpPr>
            <p:cNvPr id="100" name="直線矢印コネクタ 99">
              <a:extLst>
                <a:ext uri="{FF2B5EF4-FFF2-40B4-BE49-F238E27FC236}">
                  <a16:creationId xmlns:a16="http://schemas.microsoft.com/office/drawing/2014/main" id="{21C74775-7ADE-0081-EA0F-C138F30086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39617" y="3044715"/>
              <a:ext cx="499777" cy="129702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>
              <a:extLst>
                <a:ext uri="{FF2B5EF4-FFF2-40B4-BE49-F238E27FC236}">
                  <a16:creationId xmlns:a16="http://schemas.microsoft.com/office/drawing/2014/main" id="{49840BEF-C570-5E6D-FBFC-D2EA0F8603C7}"/>
                </a:ext>
              </a:extLst>
            </p:cNvPr>
            <p:cNvCxnSpPr>
              <a:cxnSpLocks/>
            </p:cNvCxnSpPr>
            <p:nvPr/>
          </p:nvCxnSpPr>
          <p:spPr>
            <a:xfrm>
              <a:off x="2744892" y="2586878"/>
              <a:ext cx="0" cy="4749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矢印コネクタ 101">
              <a:extLst>
                <a:ext uri="{FF2B5EF4-FFF2-40B4-BE49-F238E27FC236}">
                  <a16:creationId xmlns:a16="http://schemas.microsoft.com/office/drawing/2014/main" id="{CB89B409-8710-7937-CFBB-EFD24124011C}"/>
                </a:ext>
              </a:extLst>
            </p:cNvPr>
            <p:cNvCxnSpPr>
              <a:cxnSpLocks/>
              <a:endCxn id="103" idx="14"/>
            </p:cNvCxnSpPr>
            <p:nvPr/>
          </p:nvCxnSpPr>
          <p:spPr>
            <a:xfrm>
              <a:off x="2237605" y="4332877"/>
              <a:ext cx="217600" cy="78796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AutoShape 44">
              <a:extLst>
                <a:ext uri="{FF2B5EF4-FFF2-40B4-BE49-F238E27FC236}">
                  <a16:creationId xmlns:a16="http://schemas.microsoft.com/office/drawing/2014/main" id="{FFEBC4E6-A2C8-A2A7-2B69-9EBC457449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016" y="5120838"/>
              <a:ext cx="568378" cy="578610"/>
            </a:xfrm>
            <a:prstGeom prst="star16">
              <a:avLst>
                <a:gd name="adj" fmla="val 37500"/>
              </a:avLst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➁</a:t>
              </a:r>
            </a:p>
          </p:txBody>
        </p: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7E842D6F-70F5-190E-4AFB-C8BC8B5346C0}"/>
              </a:ext>
            </a:extLst>
          </p:cNvPr>
          <p:cNvGrpSpPr/>
          <p:nvPr/>
        </p:nvGrpSpPr>
        <p:grpSpPr>
          <a:xfrm>
            <a:off x="8696100" y="2593732"/>
            <a:ext cx="661034" cy="3070498"/>
            <a:chOff x="2574084" y="2549225"/>
            <a:chExt cx="661034" cy="3070498"/>
          </a:xfrm>
        </p:grpSpPr>
        <p:cxnSp>
          <p:nvCxnSpPr>
            <p:cNvPr id="105" name="直線矢印コネクタ 104">
              <a:extLst>
                <a:ext uri="{FF2B5EF4-FFF2-40B4-BE49-F238E27FC236}">
                  <a16:creationId xmlns:a16="http://schemas.microsoft.com/office/drawing/2014/main" id="{9685C26D-7442-845F-BBD3-F7F74E94E1E4}"/>
                </a:ext>
              </a:extLst>
            </p:cNvPr>
            <p:cNvCxnSpPr>
              <a:cxnSpLocks/>
            </p:cNvCxnSpPr>
            <p:nvPr/>
          </p:nvCxnSpPr>
          <p:spPr>
            <a:xfrm>
              <a:off x="2577983" y="2549225"/>
              <a:ext cx="0" cy="4749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>
              <a:extLst>
                <a:ext uri="{FF2B5EF4-FFF2-40B4-BE49-F238E27FC236}">
                  <a16:creationId xmlns:a16="http://schemas.microsoft.com/office/drawing/2014/main" id="{9B95D8B2-BE54-C390-7BEC-CA5FD13C3A30}"/>
                </a:ext>
              </a:extLst>
            </p:cNvPr>
            <p:cNvCxnSpPr>
              <a:cxnSpLocks/>
            </p:cNvCxnSpPr>
            <p:nvPr/>
          </p:nvCxnSpPr>
          <p:spPr>
            <a:xfrm>
              <a:off x="2574084" y="3015281"/>
              <a:ext cx="151258" cy="131664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>
              <a:extLst>
                <a:ext uri="{FF2B5EF4-FFF2-40B4-BE49-F238E27FC236}">
                  <a16:creationId xmlns:a16="http://schemas.microsoft.com/office/drawing/2014/main" id="{B21DDD6B-766A-C015-0D07-E4A0E2AE051E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2687897" y="4331922"/>
              <a:ext cx="354752" cy="88067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AutoShape 17">
              <a:extLst>
                <a:ext uri="{FF2B5EF4-FFF2-40B4-BE49-F238E27FC236}">
                  <a16:creationId xmlns:a16="http://schemas.microsoft.com/office/drawing/2014/main" id="{3F1CA385-F582-71A4-4BF1-60F46B5F216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850180" y="5212600"/>
              <a:ext cx="384938" cy="407123"/>
            </a:xfrm>
            <a:prstGeom prst="roundRect">
              <a:avLst/>
            </a:prstGeom>
            <a:solidFill>
              <a:srgbClr val="FF0000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④</a:t>
              </a:r>
            </a:p>
          </p:txBody>
        </p:sp>
      </p:grpSp>
      <p:graphicFrame>
        <p:nvGraphicFramePr>
          <p:cNvPr id="110" name="表 109">
            <a:extLst>
              <a:ext uri="{FF2B5EF4-FFF2-40B4-BE49-F238E27FC236}">
                <a16:creationId xmlns:a16="http://schemas.microsoft.com/office/drawing/2014/main" id="{D19C1A22-B50D-0CB0-CE83-797612AD5A94}"/>
              </a:ext>
            </a:extLst>
          </p:cNvPr>
          <p:cNvGraphicFramePr>
            <a:graphicFrameLocks noGrp="1"/>
          </p:cNvGraphicFramePr>
          <p:nvPr/>
        </p:nvGraphicFramePr>
        <p:xfrm>
          <a:off x="10026338" y="5446619"/>
          <a:ext cx="137417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834177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人と設備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1169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88"/>
    </mc:Choice>
    <mc:Fallback xmlns="">
      <p:transition spd="slow" advTm="58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repeatCount="indefinite" accel="50000" decel="50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125E-6 -7.40741E-7 L 0.04037 -0.0002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4.07407E-6 L -0.04219 -4.07407E-6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7" grpId="0"/>
    </p:bldLst>
  </p:timing>
  <p:extLst>
    <p:ext uri="{E180D4A7-C9FB-4DFB-919C-405C955672EB}">
      <p14:showEvtLst xmlns:p14="http://schemas.microsoft.com/office/powerpoint/2010/main">
        <p14:playEvt time="1513" objId="22"/>
        <p14:stopEvt time="58281" objId="22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AADDFC-4756-166A-FDF2-297FA6EDA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041" y="150545"/>
            <a:ext cx="7945360" cy="690561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35D5193-2443-0298-0C80-77483BE4CDA0}"/>
              </a:ext>
            </a:extLst>
          </p:cNvPr>
          <p:cNvGrpSpPr/>
          <p:nvPr/>
        </p:nvGrpSpPr>
        <p:grpSpPr>
          <a:xfrm>
            <a:off x="4045547" y="1653744"/>
            <a:ext cx="911232" cy="144000"/>
            <a:chOff x="7404999" y="1979897"/>
            <a:chExt cx="683424" cy="108000"/>
          </a:xfrm>
          <a:pattFill prst="trellis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grpSpPr>
        <p:sp>
          <p:nvSpPr>
            <p:cNvPr id="5" name="六角形 4">
              <a:extLst>
                <a:ext uri="{FF2B5EF4-FFF2-40B4-BE49-F238E27FC236}">
                  <a16:creationId xmlns:a16="http://schemas.microsoft.com/office/drawing/2014/main" id="{C7A2923B-02FF-F344-8F6D-112D35B78999}"/>
                </a:ext>
              </a:extLst>
            </p:cNvPr>
            <p:cNvSpPr/>
            <p:nvPr/>
          </p:nvSpPr>
          <p:spPr>
            <a:xfrm>
              <a:off x="7548855" y="197989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6" name="六角形 5">
              <a:extLst>
                <a:ext uri="{FF2B5EF4-FFF2-40B4-BE49-F238E27FC236}">
                  <a16:creationId xmlns:a16="http://schemas.microsoft.com/office/drawing/2014/main" id="{69C4208A-CB16-CC26-7BC9-F478405CF9F1}"/>
                </a:ext>
              </a:extLst>
            </p:cNvPr>
            <p:cNvSpPr/>
            <p:nvPr/>
          </p:nvSpPr>
          <p:spPr>
            <a:xfrm>
              <a:off x="7692711" y="197989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7" name="六角形 6">
              <a:extLst>
                <a:ext uri="{FF2B5EF4-FFF2-40B4-BE49-F238E27FC236}">
                  <a16:creationId xmlns:a16="http://schemas.microsoft.com/office/drawing/2014/main" id="{4CDBB6CA-4A3E-1036-0023-5B6B803694FA}"/>
                </a:ext>
              </a:extLst>
            </p:cNvPr>
            <p:cNvSpPr/>
            <p:nvPr/>
          </p:nvSpPr>
          <p:spPr>
            <a:xfrm>
              <a:off x="7980423" y="197989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8" name="六角形 7">
              <a:extLst>
                <a:ext uri="{FF2B5EF4-FFF2-40B4-BE49-F238E27FC236}">
                  <a16:creationId xmlns:a16="http://schemas.microsoft.com/office/drawing/2014/main" id="{81D9C115-14A3-AF09-1997-68B25E73B57C}"/>
                </a:ext>
              </a:extLst>
            </p:cNvPr>
            <p:cNvSpPr/>
            <p:nvPr/>
          </p:nvSpPr>
          <p:spPr>
            <a:xfrm>
              <a:off x="7404999" y="197989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9" name="六角形 8">
              <a:extLst>
                <a:ext uri="{FF2B5EF4-FFF2-40B4-BE49-F238E27FC236}">
                  <a16:creationId xmlns:a16="http://schemas.microsoft.com/office/drawing/2014/main" id="{327081A7-4729-F18F-556C-FD2EFFA73F04}"/>
                </a:ext>
              </a:extLst>
            </p:cNvPr>
            <p:cNvSpPr/>
            <p:nvPr/>
          </p:nvSpPr>
          <p:spPr>
            <a:xfrm>
              <a:off x="7836567" y="197989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D4FB43-805D-C6FF-7760-2157533ACECA}"/>
              </a:ext>
            </a:extLst>
          </p:cNvPr>
          <p:cNvSpPr/>
          <p:nvPr/>
        </p:nvSpPr>
        <p:spPr>
          <a:xfrm>
            <a:off x="1046895" y="1510544"/>
            <a:ext cx="781726" cy="468000"/>
          </a:xfrm>
          <a:prstGeom prst="rect">
            <a:avLst/>
          </a:prstGeom>
          <a:ln w="63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0637"/>
                      <a:gd name="connsiteY0" fmla="*/ 0 h 379695"/>
                      <a:gd name="connsiteX1" fmla="*/ 550637 w 550637"/>
                      <a:gd name="connsiteY1" fmla="*/ 0 h 379695"/>
                      <a:gd name="connsiteX2" fmla="*/ 550637 w 550637"/>
                      <a:gd name="connsiteY2" fmla="*/ 379695 h 379695"/>
                      <a:gd name="connsiteX3" fmla="*/ 0 w 550637"/>
                      <a:gd name="connsiteY3" fmla="*/ 379695 h 379695"/>
                      <a:gd name="connsiteX4" fmla="*/ 0 w 550637"/>
                      <a:gd name="connsiteY4" fmla="*/ 0 h 379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0637" h="379695" fill="none" extrusionOk="0">
                        <a:moveTo>
                          <a:pt x="0" y="0"/>
                        </a:moveTo>
                        <a:cubicBezTo>
                          <a:pt x="204486" y="-51322"/>
                          <a:pt x="298057" y="26675"/>
                          <a:pt x="550637" y="0"/>
                        </a:cubicBezTo>
                        <a:cubicBezTo>
                          <a:pt x="557140" y="104984"/>
                          <a:pt x="539428" y="284104"/>
                          <a:pt x="550637" y="379695"/>
                        </a:cubicBezTo>
                        <a:cubicBezTo>
                          <a:pt x="315976" y="443810"/>
                          <a:pt x="149094" y="339981"/>
                          <a:pt x="0" y="379695"/>
                        </a:cubicBezTo>
                        <a:cubicBezTo>
                          <a:pt x="-29431" y="250172"/>
                          <a:pt x="30141" y="91204"/>
                          <a:pt x="0" y="0"/>
                        </a:cubicBezTo>
                        <a:close/>
                      </a:path>
                      <a:path w="550637" h="379695" stroke="0" extrusionOk="0">
                        <a:moveTo>
                          <a:pt x="0" y="0"/>
                        </a:moveTo>
                        <a:cubicBezTo>
                          <a:pt x="162841" y="-53693"/>
                          <a:pt x="399519" y="28389"/>
                          <a:pt x="550637" y="0"/>
                        </a:cubicBezTo>
                        <a:cubicBezTo>
                          <a:pt x="564803" y="82532"/>
                          <a:pt x="537660" y="270177"/>
                          <a:pt x="550637" y="379695"/>
                        </a:cubicBezTo>
                        <a:cubicBezTo>
                          <a:pt x="340721" y="405582"/>
                          <a:pt x="157800" y="353583"/>
                          <a:pt x="0" y="379695"/>
                        </a:cubicBezTo>
                        <a:cubicBezTo>
                          <a:pt x="-45008" y="191281"/>
                          <a:pt x="15614" y="1293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0A80615D-8960-D025-3778-C4152D73D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041" y="1528335"/>
            <a:ext cx="2374823" cy="410368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0581C70-2839-300B-6F3A-C9FB7F65DD2B}"/>
              </a:ext>
            </a:extLst>
          </p:cNvPr>
          <p:cNvGrpSpPr/>
          <p:nvPr/>
        </p:nvGrpSpPr>
        <p:grpSpPr>
          <a:xfrm>
            <a:off x="2168656" y="1671442"/>
            <a:ext cx="1784643" cy="144000"/>
            <a:chOff x="5904724" y="1658621"/>
            <a:chExt cx="1338482" cy="18000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72D9646B-72C8-B719-0C5C-B63763DFE3B3}"/>
                </a:ext>
              </a:extLst>
            </p:cNvPr>
            <p:cNvSpPr/>
            <p:nvPr/>
          </p:nvSpPr>
          <p:spPr>
            <a:xfrm>
              <a:off x="5904724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B2499945-2DBE-694B-E4B0-90A048ED475F}"/>
                </a:ext>
              </a:extLst>
            </p:cNvPr>
            <p:cNvSpPr/>
            <p:nvPr/>
          </p:nvSpPr>
          <p:spPr>
            <a:xfrm>
              <a:off x="6278885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F4550BA8-A3EE-084C-4F18-7F10E9CF49F7}"/>
                </a:ext>
              </a:extLst>
            </p:cNvPr>
            <p:cNvSpPr/>
            <p:nvPr/>
          </p:nvSpPr>
          <p:spPr>
            <a:xfrm>
              <a:off x="6653046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16" name="矢印: 右 15">
              <a:extLst>
                <a:ext uri="{FF2B5EF4-FFF2-40B4-BE49-F238E27FC236}">
                  <a16:creationId xmlns:a16="http://schemas.microsoft.com/office/drawing/2014/main" id="{78F661FE-57BC-F884-5F92-952EECBF7350}"/>
                </a:ext>
              </a:extLst>
            </p:cNvPr>
            <p:cNvSpPr/>
            <p:nvPr/>
          </p:nvSpPr>
          <p:spPr>
            <a:xfrm>
              <a:off x="7027206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</p:grpSp>
      <p:sp>
        <p:nvSpPr>
          <p:cNvPr id="17" name="Rectangle 9">
            <a:extLst>
              <a:ext uri="{FF2B5EF4-FFF2-40B4-BE49-F238E27FC236}">
                <a16:creationId xmlns:a16="http://schemas.microsoft.com/office/drawing/2014/main" id="{DDAD5D83-9D03-5800-44CE-0C80B8370E1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46657" y="1444382"/>
            <a:ext cx="720000" cy="576000"/>
          </a:xfrm>
          <a:prstGeom prst="trapezoid">
            <a:avLst>
              <a:gd name="adj" fmla="val 25878"/>
            </a:avLst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4AECC08-6A4F-7BDA-C3BA-9A379FFA90A1}"/>
              </a:ext>
            </a:extLst>
          </p:cNvPr>
          <p:cNvGrpSpPr/>
          <p:nvPr/>
        </p:nvGrpSpPr>
        <p:grpSpPr>
          <a:xfrm>
            <a:off x="4763905" y="1472368"/>
            <a:ext cx="445116" cy="613923"/>
            <a:chOff x="8172982" y="1474677"/>
            <a:chExt cx="333837" cy="460442"/>
          </a:xfrm>
          <a:pattFill prst="trellis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</p:grpSpPr>
        <p:sp>
          <p:nvSpPr>
            <p:cNvPr id="19" name="六角形 18">
              <a:extLst>
                <a:ext uri="{FF2B5EF4-FFF2-40B4-BE49-F238E27FC236}">
                  <a16:creationId xmlns:a16="http://schemas.microsoft.com/office/drawing/2014/main" id="{A3E30A0B-4356-9B01-FF12-50F3A9E06340}"/>
                </a:ext>
              </a:extLst>
            </p:cNvPr>
            <p:cNvSpPr/>
            <p:nvPr/>
          </p:nvSpPr>
          <p:spPr>
            <a:xfrm>
              <a:off x="8172982" y="1722391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20" name="六角形 19">
              <a:extLst>
                <a:ext uri="{FF2B5EF4-FFF2-40B4-BE49-F238E27FC236}">
                  <a16:creationId xmlns:a16="http://schemas.microsoft.com/office/drawing/2014/main" id="{162E9DA6-C9B2-F48D-03BC-01D718D9FE0A}"/>
                </a:ext>
              </a:extLst>
            </p:cNvPr>
            <p:cNvSpPr/>
            <p:nvPr/>
          </p:nvSpPr>
          <p:spPr>
            <a:xfrm>
              <a:off x="8174176" y="147467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1" name="六角形 20">
              <a:extLst>
                <a:ext uri="{FF2B5EF4-FFF2-40B4-BE49-F238E27FC236}">
                  <a16:creationId xmlns:a16="http://schemas.microsoft.com/office/drawing/2014/main" id="{71975CA9-DA6E-7424-F2BB-6B3D3E950808}"/>
                </a:ext>
              </a:extLst>
            </p:cNvPr>
            <p:cNvSpPr/>
            <p:nvPr/>
          </p:nvSpPr>
          <p:spPr>
            <a:xfrm>
              <a:off x="8354176" y="147467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2" name="六角形 21">
              <a:extLst>
                <a:ext uri="{FF2B5EF4-FFF2-40B4-BE49-F238E27FC236}">
                  <a16:creationId xmlns:a16="http://schemas.microsoft.com/office/drawing/2014/main" id="{0193E45E-6ABC-52AF-7C86-689085C2363A}"/>
                </a:ext>
              </a:extLst>
            </p:cNvPr>
            <p:cNvSpPr/>
            <p:nvPr/>
          </p:nvSpPr>
          <p:spPr>
            <a:xfrm>
              <a:off x="8354176" y="165467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3" name="六角形 22">
              <a:extLst>
                <a:ext uri="{FF2B5EF4-FFF2-40B4-BE49-F238E27FC236}">
                  <a16:creationId xmlns:a16="http://schemas.microsoft.com/office/drawing/2014/main" id="{C7445C68-435B-1D8E-91EF-F3C4914BBE6D}"/>
                </a:ext>
              </a:extLst>
            </p:cNvPr>
            <p:cNvSpPr/>
            <p:nvPr/>
          </p:nvSpPr>
          <p:spPr>
            <a:xfrm>
              <a:off x="8354176" y="1827119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24" name="六角形 23">
              <a:extLst>
                <a:ext uri="{FF2B5EF4-FFF2-40B4-BE49-F238E27FC236}">
                  <a16:creationId xmlns:a16="http://schemas.microsoft.com/office/drawing/2014/main" id="{4AFF90C9-49CC-2E11-A380-B5E721F5872C}"/>
                </a:ext>
              </a:extLst>
            </p:cNvPr>
            <p:cNvSpPr/>
            <p:nvPr/>
          </p:nvSpPr>
          <p:spPr>
            <a:xfrm>
              <a:off x="8174176" y="1594707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5" name="六角形 24">
              <a:extLst>
                <a:ext uri="{FF2B5EF4-FFF2-40B4-BE49-F238E27FC236}">
                  <a16:creationId xmlns:a16="http://schemas.microsoft.com/office/drawing/2014/main" id="{75668799-0F57-7C67-2955-F31A4B9A5EE3}"/>
                </a:ext>
              </a:extLst>
            </p:cNvPr>
            <p:cNvSpPr/>
            <p:nvPr/>
          </p:nvSpPr>
          <p:spPr>
            <a:xfrm>
              <a:off x="8282176" y="1740898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26" name="六角形 25">
              <a:extLst>
                <a:ext uri="{FF2B5EF4-FFF2-40B4-BE49-F238E27FC236}">
                  <a16:creationId xmlns:a16="http://schemas.microsoft.com/office/drawing/2014/main" id="{3069FC56-4FB5-3706-ADC9-E62A17D3AA48}"/>
                </a:ext>
              </a:extLst>
            </p:cNvPr>
            <p:cNvSpPr/>
            <p:nvPr/>
          </p:nvSpPr>
          <p:spPr>
            <a:xfrm>
              <a:off x="8282176" y="1632898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27" name="六角形 26">
              <a:extLst>
                <a:ext uri="{FF2B5EF4-FFF2-40B4-BE49-F238E27FC236}">
                  <a16:creationId xmlns:a16="http://schemas.microsoft.com/office/drawing/2014/main" id="{2286BDD3-D84F-EE01-0154-222EAE0718BC}"/>
                </a:ext>
              </a:extLst>
            </p:cNvPr>
            <p:cNvSpPr/>
            <p:nvPr/>
          </p:nvSpPr>
          <p:spPr>
            <a:xfrm>
              <a:off x="8287477" y="1496456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28" name="六角形 27">
              <a:extLst>
                <a:ext uri="{FF2B5EF4-FFF2-40B4-BE49-F238E27FC236}">
                  <a16:creationId xmlns:a16="http://schemas.microsoft.com/office/drawing/2014/main" id="{158E74A1-590F-DC95-2C27-148F5745B5D0}"/>
                </a:ext>
              </a:extLst>
            </p:cNvPr>
            <p:cNvSpPr/>
            <p:nvPr/>
          </p:nvSpPr>
          <p:spPr>
            <a:xfrm>
              <a:off x="8228176" y="1551434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29" name="六角形 28">
              <a:extLst>
                <a:ext uri="{FF2B5EF4-FFF2-40B4-BE49-F238E27FC236}">
                  <a16:creationId xmlns:a16="http://schemas.microsoft.com/office/drawing/2014/main" id="{170957C4-8CF0-9782-69BB-6FD282EB6777}"/>
                </a:ext>
              </a:extLst>
            </p:cNvPr>
            <p:cNvSpPr/>
            <p:nvPr/>
          </p:nvSpPr>
          <p:spPr>
            <a:xfrm>
              <a:off x="8245847" y="1704898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30" name="六角形 29">
              <a:extLst>
                <a:ext uri="{FF2B5EF4-FFF2-40B4-BE49-F238E27FC236}">
                  <a16:creationId xmlns:a16="http://schemas.microsoft.com/office/drawing/2014/main" id="{A1037A0E-0D7C-692E-45C5-B0385F65799C}"/>
                </a:ext>
              </a:extLst>
            </p:cNvPr>
            <p:cNvSpPr/>
            <p:nvPr/>
          </p:nvSpPr>
          <p:spPr>
            <a:xfrm>
              <a:off x="8376563" y="1771085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31" name="六角形 30">
              <a:extLst>
                <a:ext uri="{FF2B5EF4-FFF2-40B4-BE49-F238E27FC236}">
                  <a16:creationId xmlns:a16="http://schemas.microsoft.com/office/drawing/2014/main" id="{F2F6A2C3-655E-7B55-3ADF-12218EB44842}"/>
                </a:ext>
              </a:extLst>
            </p:cNvPr>
            <p:cNvSpPr/>
            <p:nvPr/>
          </p:nvSpPr>
          <p:spPr>
            <a:xfrm>
              <a:off x="8398819" y="1571788"/>
              <a:ext cx="108000" cy="108000"/>
            </a:xfrm>
            <a:prstGeom prst="hexagon">
              <a:avLst/>
            </a:prstGeom>
            <a:grp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DE6D8F4-9BC2-9CF6-FB41-C2A0D18D906A}"/>
              </a:ext>
            </a:extLst>
          </p:cNvPr>
          <p:cNvGrpSpPr/>
          <p:nvPr/>
        </p:nvGrpSpPr>
        <p:grpSpPr>
          <a:xfrm>
            <a:off x="4045547" y="2747463"/>
            <a:ext cx="911232" cy="144000"/>
            <a:chOff x="7404999" y="1979897"/>
            <a:chExt cx="683424" cy="108000"/>
          </a:xfrm>
        </p:grpSpPr>
        <p:sp>
          <p:nvSpPr>
            <p:cNvPr id="33" name="六角形 92">
              <a:extLst>
                <a:ext uri="{FF2B5EF4-FFF2-40B4-BE49-F238E27FC236}">
                  <a16:creationId xmlns:a16="http://schemas.microsoft.com/office/drawing/2014/main" id="{9E424A2C-4755-B0B9-D6DF-72C0AB8B259F}"/>
                </a:ext>
              </a:extLst>
            </p:cNvPr>
            <p:cNvSpPr/>
            <p:nvPr/>
          </p:nvSpPr>
          <p:spPr>
            <a:xfrm>
              <a:off x="7548855" y="197989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34" name="六角形 93">
              <a:extLst>
                <a:ext uri="{FF2B5EF4-FFF2-40B4-BE49-F238E27FC236}">
                  <a16:creationId xmlns:a16="http://schemas.microsoft.com/office/drawing/2014/main" id="{707B47EB-9CE5-72BF-42F6-3E50ED87FE7D}"/>
                </a:ext>
              </a:extLst>
            </p:cNvPr>
            <p:cNvSpPr/>
            <p:nvPr/>
          </p:nvSpPr>
          <p:spPr>
            <a:xfrm>
              <a:off x="7692711" y="197989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35" name="六角形 102">
              <a:extLst>
                <a:ext uri="{FF2B5EF4-FFF2-40B4-BE49-F238E27FC236}">
                  <a16:creationId xmlns:a16="http://schemas.microsoft.com/office/drawing/2014/main" id="{09B1D338-6CB2-7906-AB49-C39381EC3C16}"/>
                </a:ext>
              </a:extLst>
            </p:cNvPr>
            <p:cNvSpPr/>
            <p:nvPr/>
          </p:nvSpPr>
          <p:spPr>
            <a:xfrm>
              <a:off x="7980423" y="197989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36" name="六角形 104">
              <a:extLst>
                <a:ext uri="{FF2B5EF4-FFF2-40B4-BE49-F238E27FC236}">
                  <a16:creationId xmlns:a16="http://schemas.microsoft.com/office/drawing/2014/main" id="{AB3CA7AB-BFFE-2882-0A66-676293E09E4C}"/>
                </a:ext>
              </a:extLst>
            </p:cNvPr>
            <p:cNvSpPr/>
            <p:nvPr/>
          </p:nvSpPr>
          <p:spPr>
            <a:xfrm>
              <a:off x="7404999" y="197989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37" name="六角形 107">
              <a:extLst>
                <a:ext uri="{FF2B5EF4-FFF2-40B4-BE49-F238E27FC236}">
                  <a16:creationId xmlns:a16="http://schemas.microsoft.com/office/drawing/2014/main" id="{2FCA20F8-81DE-1083-0EB8-B6B587260A55}"/>
                </a:ext>
              </a:extLst>
            </p:cNvPr>
            <p:cNvSpPr/>
            <p:nvPr/>
          </p:nvSpPr>
          <p:spPr>
            <a:xfrm>
              <a:off x="7836567" y="197989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3E38E26-F332-C820-C62D-7D31F46747AA}"/>
              </a:ext>
            </a:extLst>
          </p:cNvPr>
          <p:cNvSpPr/>
          <p:nvPr/>
        </p:nvSpPr>
        <p:spPr>
          <a:xfrm>
            <a:off x="1046893" y="2601544"/>
            <a:ext cx="781728" cy="468000"/>
          </a:xfrm>
          <a:prstGeom prst="rect">
            <a:avLst/>
          </a:prstGeom>
          <a:pattFill prst="narVert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 w="6350">
            <a:solidFill>
              <a:schemeClr val="accent3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0637"/>
                      <a:gd name="connsiteY0" fmla="*/ 0 h 379695"/>
                      <a:gd name="connsiteX1" fmla="*/ 550637 w 550637"/>
                      <a:gd name="connsiteY1" fmla="*/ 0 h 379695"/>
                      <a:gd name="connsiteX2" fmla="*/ 550637 w 550637"/>
                      <a:gd name="connsiteY2" fmla="*/ 379695 h 379695"/>
                      <a:gd name="connsiteX3" fmla="*/ 0 w 550637"/>
                      <a:gd name="connsiteY3" fmla="*/ 379695 h 379695"/>
                      <a:gd name="connsiteX4" fmla="*/ 0 w 550637"/>
                      <a:gd name="connsiteY4" fmla="*/ 0 h 3796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0637" h="379695" fill="none" extrusionOk="0">
                        <a:moveTo>
                          <a:pt x="0" y="0"/>
                        </a:moveTo>
                        <a:cubicBezTo>
                          <a:pt x="204486" y="-51322"/>
                          <a:pt x="298057" y="26675"/>
                          <a:pt x="550637" y="0"/>
                        </a:cubicBezTo>
                        <a:cubicBezTo>
                          <a:pt x="557140" y="104984"/>
                          <a:pt x="539428" y="284104"/>
                          <a:pt x="550637" y="379695"/>
                        </a:cubicBezTo>
                        <a:cubicBezTo>
                          <a:pt x="315976" y="443810"/>
                          <a:pt x="149094" y="339981"/>
                          <a:pt x="0" y="379695"/>
                        </a:cubicBezTo>
                        <a:cubicBezTo>
                          <a:pt x="-29431" y="250172"/>
                          <a:pt x="30141" y="91204"/>
                          <a:pt x="0" y="0"/>
                        </a:cubicBezTo>
                        <a:close/>
                      </a:path>
                      <a:path w="550637" h="379695" stroke="0" extrusionOk="0">
                        <a:moveTo>
                          <a:pt x="0" y="0"/>
                        </a:moveTo>
                        <a:cubicBezTo>
                          <a:pt x="162841" y="-53693"/>
                          <a:pt x="399519" y="28389"/>
                          <a:pt x="550637" y="0"/>
                        </a:cubicBezTo>
                        <a:cubicBezTo>
                          <a:pt x="564803" y="82532"/>
                          <a:pt x="537660" y="270177"/>
                          <a:pt x="550637" y="379695"/>
                        </a:cubicBezTo>
                        <a:cubicBezTo>
                          <a:pt x="340721" y="405582"/>
                          <a:pt x="157800" y="353583"/>
                          <a:pt x="0" y="379695"/>
                        </a:cubicBezTo>
                        <a:cubicBezTo>
                          <a:pt x="-45008" y="191281"/>
                          <a:pt x="15614" y="1293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829AB994-72F4-CC39-3DDE-4438DB185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041" y="2619335"/>
            <a:ext cx="2374823" cy="410368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21E16098-9984-908B-6B89-35888A7AAEED}"/>
              </a:ext>
            </a:extLst>
          </p:cNvPr>
          <p:cNvGrpSpPr/>
          <p:nvPr/>
        </p:nvGrpSpPr>
        <p:grpSpPr>
          <a:xfrm>
            <a:off x="2168656" y="2759796"/>
            <a:ext cx="1784643" cy="144000"/>
            <a:chOff x="5904724" y="1658621"/>
            <a:chExt cx="1338482" cy="1800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1" name="矢印: 右 40">
              <a:extLst>
                <a:ext uri="{FF2B5EF4-FFF2-40B4-BE49-F238E27FC236}">
                  <a16:creationId xmlns:a16="http://schemas.microsoft.com/office/drawing/2014/main" id="{E7538B89-5C07-A789-090F-E9C3E6301908}"/>
                </a:ext>
              </a:extLst>
            </p:cNvPr>
            <p:cNvSpPr/>
            <p:nvPr/>
          </p:nvSpPr>
          <p:spPr>
            <a:xfrm>
              <a:off x="5904724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2" name="矢印: 右 41">
              <a:extLst>
                <a:ext uri="{FF2B5EF4-FFF2-40B4-BE49-F238E27FC236}">
                  <a16:creationId xmlns:a16="http://schemas.microsoft.com/office/drawing/2014/main" id="{5CC9B99C-795C-A016-1237-141534C553E4}"/>
                </a:ext>
              </a:extLst>
            </p:cNvPr>
            <p:cNvSpPr/>
            <p:nvPr/>
          </p:nvSpPr>
          <p:spPr>
            <a:xfrm>
              <a:off x="6278885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3" name="矢印: 右 42">
              <a:extLst>
                <a:ext uri="{FF2B5EF4-FFF2-40B4-BE49-F238E27FC236}">
                  <a16:creationId xmlns:a16="http://schemas.microsoft.com/office/drawing/2014/main" id="{8B8CFA17-ECE0-DD36-9492-CEC2782D0C04}"/>
                </a:ext>
              </a:extLst>
            </p:cNvPr>
            <p:cNvSpPr/>
            <p:nvPr/>
          </p:nvSpPr>
          <p:spPr>
            <a:xfrm>
              <a:off x="6653046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44" name="矢印: 右 43">
              <a:extLst>
                <a:ext uri="{FF2B5EF4-FFF2-40B4-BE49-F238E27FC236}">
                  <a16:creationId xmlns:a16="http://schemas.microsoft.com/office/drawing/2014/main" id="{1FF8F43E-1699-CF5F-C6EB-BA73FFBA2C0A}"/>
                </a:ext>
              </a:extLst>
            </p:cNvPr>
            <p:cNvSpPr/>
            <p:nvPr/>
          </p:nvSpPr>
          <p:spPr>
            <a:xfrm>
              <a:off x="7027206" y="1658621"/>
              <a:ext cx="216000" cy="180000"/>
            </a:xfrm>
            <a:prstGeom prst="rightArrow">
              <a:avLst/>
            </a:prstGeom>
            <a:grpFill/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</p:grpSp>
      <p:sp>
        <p:nvSpPr>
          <p:cNvPr id="45" name="Rectangle 9">
            <a:extLst>
              <a:ext uri="{FF2B5EF4-FFF2-40B4-BE49-F238E27FC236}">
                <a16:creationId xmlns:a16="http://schemas.microsoft.com/office/drawing/2014/main" id="{F8811C5A-7BDC-5596-402A-FC02677402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46656" y="2535381"/>
            <a:ext cx="720000" cy="576000"/>
          </a:xfrm>
          <a:prstGeom prst="trapezoid">
            <a:avLst>
              <a:gd name="adj" fmla="val 25878"/>
            </a:avLst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AE9DA41-CFA6-5091-47E3-4576DE8466DD}"/>
              </a:ext>
            </a:extLst>
          </p:cNvPr>
          <p:cNvGrpSpPr/>
          <p:nvPr/>
        </p:nvGrpSpPr>
        <p:grpSpPr>
          <a:xfrm>
            <a:off x="4736967" y="2563368"/>
            <a:ext cx="472053" cy="613923"/>
            <a:chOff x="8152779" y="1474677"/>
            <a:chExt cx="354040" cy="460442"/>
          </a:xfrm>
        </p:grpSpPr>
        <p:sp>
          <p:nvSpPr>
            <p:cNvPr id="47" name="六角形 123">
              <a:extLst>
                <a:ext uri="{FF2B5EF4-FFF2-40B4-BE49-F238E27FC236}">
                  <a16:creationId xmlns:a16="http://schemas.microsoft.com/office/drawing/2014/main" id="{68EC069C-9AEA-6FAE-13A2-2E23F83916DF}"/>
                </a:ext>
              </a:extLst>
            </p:cNvPr>
            <p:cNvSpPr/>
            <p:nvPr/>
          </p:nvSpPr>
          <p:spPr>
            <a:xfrm>
              <a:off x="8172982" y="1722391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48" name="六角形 124">
              <a:extLst>
                <a:ext uri="{FF2B5EF4-FFF2-40B4-BE49-F238E27FC236}">
                  <a16:creationId xmlns:a16="http://schemas.microsoft.com/office/drawing/2014/main" id="{3CECA8C3-42CF-336D-2638-5E6D5134E085}"/>
                </a:ext>
              </a:extLst>
            </p:cNvPr>
            <p:cNvSpPr/>
            <p:nvPr/>
          </p:nvSpPr>
          <p:spPr>
            <a:xfrm>
              <a:off x="8174176" y="147467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9" name="六角形 125">
              <a:extLst>
                <a:ext uri="{FF2B5EF4-FFF2-40B4-BE49-F238E27FC236}">
                  <a16:creationId xmlns:a16="http://schemas.microsoft.com/office/drawing/2014/main" id="{02BF988B-1AB7-F8D9-E476-5BAC83930E24}"/>
                </a:ext>
              </a:extLst>
            </p:cNvPr>
            <p:cNvSpPr/>
            <p:nvPr/>
          </p:nvSpPr>
          <p:spPr>
            <a:xfrm>
              <a:off x="8354176" y="147467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50" name="六角形 126">
              <a:extLst>
                <a:ext uri="{FF2B5EF4-FFF2-40B4-BE49-F238E27FC236}">
                  <a16:creationId xmlns:a16="http://schemas.microsoft.com/office/drawing/2014/main" id="{FA29D191-B33A-3D8F-C3A5-30DB95D68F0C}"/>
                </a:ext>
              </a:extLst>
            </p:cNvPr>
            <p:cNvSpPr/>
            <p:nvPr/>
          </p:nvSpPr>
          <p:spPr>
            <a:xfrm>
              <a:off x="8354176" y="165467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51" name="六角形 127">
              <a:extLst>
                <a:ext uri="{FF2B5EF4-FFF2-40B4-BE49-F238E27FC236}">
                  <a16:creationId xmlns:a16="http://schemas.microsoft.com/office/drawing/2014/main" id="{CFDC14BB-6F9D-E60D-5240-6C9EAB7284CB}"/>
                </a:ext>
              </a:extLst>
            </p:cNvPr>
            <p:cNvSpPr/>
            <p:nvPr/>
          </p:nvSpPr>
          <p:spPr>
            <a:xfrm>
              <a:off x="8354176" y="1827119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52" name="六角形 128">
              <a:extLst>
                <a:ext uri="{FF2B5EF4-FFF2-40B4-BE49-F238E27FC236}">
                  <a16:creationId xmlns:a16="http://schemas.microsoft.com/office/drawing/2014/main" id="{0337787B-0A4C-BCA5-6E19-78560AB59425}"/>
                </a:ext>
              </a:extLst>
            </p:cNvPr>
            <p:cNvSpPr/>
            <p:nvPr/>
          </p:nvSpPr>
          <p:spPr>
            <a:xfrm>
              <a:off x="8174176" y="1594707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53" name="六角形 129">
              <a:extLst>
                <a:ext uri="{FF2B5EF4-FFF2-40B4-BE49-F238E27FC236}">
                  <a16:creationId xmlns:a16="http://schemas.microsoft.com/office/drawing/2014/main" id="{2F5155DF-77F8-BCF7-873C-FCDECD9A142E}"/>
                </a:ext>
              </a:extLst>
            </p:cNvPr>
            <p:cNvSpPr/>
            <p:nvPr/>
          </p:nvSpPr>
          <p:spPr>
            <a:xfrm>
              <a:off x="8282176" y="1740898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54" name="六角形 130">
              <a:extLst>
                <a:ext uri="{FF2B5EF4-FFF2-40B4-BE49-F238E27FC236}">
                  <a16:creationId xmlns:a16="http://schemas.microsoft.com/office/drawing/2014/main" id="{69F1EEFE-C857-0C36-6513-8CA13D702654}"/>
                </a:ext>
              </a:extLst>
            </p:cNvPr>
            <p:cNvSpPr/>
            <p:nvPr/>
          </p:nvSpPr>
          <p:spPr>
            <a:xfrm>
              <a:off x="8282176" y="1632898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55" name="六角形 131">
              <a:extLst>
                <a:ext uri="{FF2B5EF4-FFF2-40B4-BE49-F238E27FC236}">
                  <a16:creationId xmlns:a16="http://schemas.microsoft.com/office/drawing/2014/main" id="{9F7CF59E-8947-BFC8-202E-A9795AC9BBD6}"/>
                </a:ext>
              </a:extLst>
            </p:cNvPr>
            <p:cNvSpPr/>
            <p:nvPr/>
          </p:nvSpPr>
          <p:spPr>
            <a:xfrm>
              <a:off x="8287477" y="1496456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56" name="六角形 132">
              <a:extLst>
                <a:ext uri="{FF2B5EF4-FFF2-40B4-BE49-F238E27FC236}">
                  <a16:creationId xmlns:a16="http://schemas.microsoft.com/office/drawing/2014/main" id="{47AA315B-C6DE-5DCC-D94E-21F36F7779DE}"/>
                </a:ext>
              </a:extLst>
            </p:cNvPr>
            <p:cNvSpPr/>
            <p:nvPr/>
          </p:nvSpPr>
          <p:spPr>
            <a:xfrm>
              <a:off x="8228176" y="1551434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57" name="六角形 133">
              <a:extLst>
                <a:ext uri="{FF2B5EF4-FFF2-40B4-BE49-F238E27FC236}">
                  <a16:creationId xmlns:a16="http://schemas.microsoft.com/office/drawing/2014/main" id="{D4ADD5F8-4ACF-D73B-2AB8-E1ABA735E096}"/>
                </a:ext>
              </a:extLst>
            </p:cNvPr>
            <p:cNvSpPr/>
            <p:nvPr/>
          </p:nvSpPr>
          <p:spPr>
            <a:xfrm>
              <a:off x="8245847" y="1704898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58" name="六角形 134">
              <a:extLst>
                <a:ext uri="{FF2B5EF4-FFF2-40B4-BE49-F238E27FC236}">
                  <a16:creationId xmlns:a16="http://schemas.microsoft.com/office/drawing/2014/main" id="{FF7CE43F-2BFC-4240-410A-92E39BCEE6AE}"/>
                </a:ext>
              </a:extLst>
            </p:cNvPr>
            <p:cNvSpPr/>
            <p:nvPr/>
          </p:nvSpPr>
          <p:spPr>
            <a:xfrm>
              <a:off x="8376563" y="1771085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59" name="六角形 135">
              <a:extLst>
                <a:ext uri="{FF2B5EF4-FFF2-40B4-BE49-F238E27FC236}">
                  <a16:creationId xmlns:a16="http://schemas.microsoft.com/office/drawing/2014/main" id="{2C1C7CBC-41B0-A117-4B7F-4DAD28CF263B}"/>
                </a:ext>
              </a:extLst>
            </p:cNvPr>
            <p:cNvSpPr/>
            <p:nvPr/>
          </p:nvSpPr>
          <p:spPr>
            <a:xfrm>
              <a:off x="8398819" y="1571788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60" name="六角形 134">
              <a:extLst>
                <a:ext uri="{FF2B5EF4-FFF2-40B4-BE49-F238E27FC236}">
                  <a16:creationId xmlns:a16="http://schemas.microsoft.com/office/drawing/2014/main" id="{31BC480D-90DF-5CE4-425D-6C5302481B7B}"/>
                </a:ext>
              </a:extLst>
            </p:cNvPr>
            <p:cNvSpPr/>
            <p:nvPr/>
          </p:nvSpPr>
          <p:spPr>
            <a:xfrm>
              <a:off x="8152779" y="1626509"/>
              <a:ext cx="108000" cy="108000"/>
            </a:xfrm>
            <a:prstGeom prst="ellipse">
              <a:avLst/>
            </a:prstGeom>
            <a:pattFill prst="narVert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 w="31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</p:grpSp>
      <p:grpSp>
        <p:nvGrpSpPr>
          <p:cNvPr id="61" name="Group 19">
            <a:extLst>
              <a:ext uri="{FF2B5EF4-FFF2-40B4-BE49-F238E27FC236}">
                <a16:creationId xmlns:a16="http://schemas.microsoft.com/office/drawing/2014/main" id="{07B42531-2255-7C60-8495-D0D362E4913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24800" y="1547908"/>
            <a:ext cx="474133" cy="251883"/>
            <a:chOff x="1972" y="1881"/>
            <a:chExt cx="224" cy="119"/>
          </a:xfrm>
        </p:grpSpPr>
        <p:sp>
          <p:nvSpPr>
            <p:cNvPr id="62" name="AutoShape 20">
              <a:extLst>
                <a:ext uri="{FF2B5EF4-FFF2-40B4-BE49-F238E27FC236}">
                  <a16:creationId xmlns:a16="http://schemas.microsoft.com/office/drawing/2014/main" id="{95FD2AAD-2E96-3432-B753-530170ED69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24" y="1829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63" name="Oval 21">
              <a:extLst>
                <a:ext uri="{FF2B5EF4-FFF2-40B4-BE49-F238E27FC236}">
                  <a16:creationId xmlns:a16="http://schemas.microsoft.com/office/drawing/2014/main" id="{0E7F8551-29E1-3F9B-FB6C-6B6FA5E925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37" y="1899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9BF980A8-2E16-536E-5AB6-4A56054CF47D}"/>
              </a:ext>
            </a:extLst>
          </p:cNvPr>
          <p:cNvSpPr txBox="1"/>
          <p:nvPr/>
        </p:nvSpPr>
        <p:spPr>
          <a:xfrm>
            <a:off x="2446277" y="1286642"/>
            <a:ext cx="6543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A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011895E-92DF-EAD2-F874-7E39840A592F}"/>
              </a:ext>
            </a:extLst>
          </p:cNvPr>
          <p:cNvSpPr txBox="1"/>
          <p:nvPr/>
        </p:nvSpPr>
        <p:spPr>
          <a:xfrm>
            <a:off x="3085755" y="1286642"/>
            <a:ext cx="6527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B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8ACBE1A-401E-17BE-00D4-21D3496D1279}"/>
              </a:ext>
            </a:extLst>
          </p:cNvPr>
          <p:cNvSpPr txBox="1"/>
          <p:nvPr/>
        </p:nvSpPr>
        <p:spPr>
          <a:xfrm>
            <a:off x="3725231" y="1286642"/>
            <a:ext cx="64472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C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  <p:sp>
        <p:nvSpPr>
          <p:cNvPr id="67" name="AutoShape 43">
            <a:extLst>
              <a:ext uri="{FF2B5EF4-FFF2-40B4-BE49-F238E27FC236}">
                <a16:creationId xmlns:a16="http://schemas.microsoft.com/office/drawing/2014/main" id="{073A535F-096B-1D08-A54D-DE0BF571EB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96070" y="2720519"/>
            <a:ext cx="252000" cy="252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➁</a:t>
            </a:r>
            <a:endParaRPr lang="ja-JP" altLang="en-US" sz="18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68" name="AutoShape 43">
            <a:extLst>
              <a:ext uri="{FF2B5EF4-FFF2-40B4-BE49-F238E27FC236}">
                <a16:creationId xmlns:a16="http://schemas.microsoft.com/office/drawing/2014/main" id="{89804685-E184-853E-4B03-0F96AFDE49E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73737" y="1667708"/>
            <a:ext cx="252000" cy="252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ja-JP" altLang="en-US" sz="1867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ea"/>
                <a:ea typeface="+mn-ea"/>
              </a:rPr>
              <a:t>①</a:t>
            </a:r>
            <a:endParaRPr lang="ja-JP" altLang="en-US" sz="186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graphicFrame>
        <p:nvGraphicFramePr>
          <p:cNvPr id="69" name="表 68">
            <a:extLst>
              <a:ext uri="{FF2B5EF4-FFF2-40B4-BE49-F238E27FC236}">
                <a16:creationId xmlns:a16="http://schemas.microsoft.com/office/drawing/2014/main" id="{ADC38B77-595C-3B50-01B4-F6E80BF3B252}"/>
              </a:ext>
            </a:extLst>
          </p:cNvPr>
          <p:cNvGraphicFramePr>
            <a:graphicFrameLocks noGrp="1"/>
          </p:cNvGraphicFramePr>
          <p:nvPr/>
        </p:nvGraphicFramePr>
        <p:xfrm>
          <a:off x="5319073" y="1223535"/>
          <a:ext cx="137417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834177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人と設備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0E07610C-1A8B-8033-7670-ECBA6991FA38}"/>
              </a:ext>
            </a:extLst>
          </p:cNvPr>
          <p:cNvGrpSpPr/>
          <p:nvPr/>
        </p:nvGrpSpPr>
        <p:grpSpPr>
          <a:xfrm>
            <a:off x="1464800" y="4024277"/>
            <a:ext cx="3074411" cy="2091493"/>
            <a:chOff x="5464199" y="890317"/>
            <a:chExt cx="2305808" cy="1568620"/>
          </a:xfrm>
        </p:grpSpPr>
        <p:sp>
          <p:nvSpPr>
            <p:cNvPr id="71" name="Rectangle 63">
              <a:extLst>
                <a:ext uri="{FF2B5EF4-FFF2-40B4-BE49-F238E27FC236}">
                  <a16:creationId xmlns:a16="http://schemas.microsoft.com/office/drawing/2014/main" id="{B217426A-6C21-0FF8-BE64-58E4D32E10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575854" y="1948325"/>
              <a:ext cx="402482" cy="618741"/>
            </a:xfrm>
            <a:prstGeom prst="rect">
              <a:avLst/>
            </a:prstGeom>
            <a:solidFill>
              <a:srgbClr val="99FFE4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2000">
                <a:latin typeface="+mn-ea"/>
              </a:endParaRPr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B271C058-4F30-A866-E0FD-C837AEAB2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3419" y="1154003"/>
              <a:ext cx="344353" cy="552629"/>
            </a:xfrm>
            <a:prstGeom prst="rect">
              <a:avLst/>
            </a:prstGeom>
            <a:solidFill>
              <a:srgbClr val="99FFE4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2000">
                <a:latin typeface="+mn-ea"/>
              </a:endParaRPr>
            </a:p>
          </p:txBody>
        </p:sp>
        <p:sp>
          <p:nvSpPr>
            <p:cNvPr id="73" name="Rectangle 63">
              <a:extLst>
                <a:ext uri="{FF2B5EF4-FFF2-40B4-BE49-F238E27FC236}">
                  <a16:creationId xmlns:a16="http://schemas.microsoft.com/office/drawing/2014/main" id="{0435ADB3-0F6A-657B-BEE0-3CD855DA57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6579913" y="729120"/>
              <a:ext cx="344353" cy="666747"/>
            </a:xfrm>
            <a:prstGeom prst="rect">
              <a:avLst/>
            </a:prstGeom>
            <a:solidFill>
              <a:srgbClr val="99FFE4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2000">
                <a:latin typeface="+mn-ea"/>
              </a:endParaRP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C71A091D-566C-B7A4-080B-9B0541F4F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628" y="1397752"/>
              <a:ext cx="482379" cy="552629"/>
            </a:xfrm>
            <a:prstGeom prst="rect">
              <a:avLst/>
            </a:prstGeom>
            <a:solidFill>
              <a:srgbClr val="99FFE4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2000">
                <a:latin typeface="+mn-ea"/>
              </a:endParaRPr>
            </a:p>
          </p:txBody>
        </p:sp>
        <p:sp>
          <p:nvSpPr>
            <p:cNvPr id="75" name="Rectangle 48">
              <a:extLst>
                <a:ext uri="{FF2B5EF4-FFF2-40B4-BE49-F238E27FC236}">
                  <a16:creationId xmlns:a16="http://schemas.microsoft.com/office/drawing/2014/main" id="{B3CD30F6-924D-417F-A014-E0EEF8914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199" y="1744682"/>
              <a:ext cx="620816" cy="2832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tIns="4800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2000" dirty="0">
                  <a:latin typeface="+mn-ea"/>
                  <a:ea typeface="+mn-ea"/>
                </a:rPr>
                <a:t>製品</a:t>
              </a:r>
            </a:p>
          </p:txBody>
        </p:sp>
        <p:sp>
          <p:nvSpPr>
            <p:cNvPr id="76" name="Text Box 99">
              <a:extLst>
                <a:ext uri="{FF2B5EF4-FFF2-40B4-BE49-F238E27FC236}">
                  <a16:creationId xmlns:a16="http://schemas.microsoft.com/office/drawing/2014/main" id="{E6542403-3561-9CC0-85D3-FEE74768CA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8389" y="2073777"/>
              <a:ext cx="597905" cy="324498"/>
            </a:xfrm>
            <a:prstGeom prst="rect">
              <a:avLst/>
            </a:prstGeom>
            <a:solidFill>
              <a:srgbClr val="FFFF9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48000" tIns="96000" rIns="96000" bIns="48000" anchor="ctr" anchorCtr="0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/>
              <a:r>
                <a:rPr lang="ja-JP" altLang="en-US" sz="2000" dirty="0">
                  <a:latin typeface="+mn-ea"/>
                  <a:ea typeface="+mn-ea"/>
                </a:rPr>
                <a:t>材料</a:t>
              </a:r>
            </a:p>
          </p:txBody>
        </p:sp>
      </p:grpSp>
      <p:grpSp>
        <p:nvGrpSpPr>
          <p:cNvPr id="77" name="Group 66">
            <a:extLst>
              <a:ext uri="{FF2B5EF4-FFF2-40B4-BE49-F238E27FC236}">
                <a16:creationId xmlns:a16="http://schemas.microsoft.com/office/drawing/2014/main" id="{794E09DE-062E-7304-5D4B-24CE472D6096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334959" y="5268755"/>
            <a:ext cx="474133" cy="251883"/>
            <a:chOff x="1345" y="3503"/>
            <a:chExt cx="224" cy="119"/>
          </a:xfrm>
        </p:grpSpPr>
        <p:sp>
          <p:nvSpPr>
            <p:cNvPr id="78" name="AutoShape 67">
              <a:extLst>
                <a:ext uri="{FF2B5EF4-FFF2-40B4-BE49-F238E27FC236}">
                  <a16:creationId xmlns:a16="http://schemas.microsoft.com/office/drawing/2014/main" id="{B72B545A-979C-9238-775D-DB7BC437C1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97" y="3451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 dirty="0">
                <a:latin typeface="+mn-ea"/>
                <a:ea typeface="+mn-ea"/>
              </a:endParaRPr>
            </a:p>
          </p:txBody>
        </p:sp>
        <p:sp>
          <p:nvSpPr>
            <p:cNvPr id="79" name="Oval 68">
              <a:extLst>
                <a:ext uri="{FF2B5EF4-FFF2-40B4-BE49-F238E27FC236}">
                  <a16:creationId xmlns:a16="http://schemas.microsoft.com/office/drawing/2014/main" id="{7BD7BEE3-0F1F-A93B-5390-07E95A0217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11" y="3521"/>
              <a:ext cx="92" cy="92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pic>
        <p:nvPicPr>
          <p:cNvPr id="80" name="図 79">
            <a:extLst>
              <a:ext uri="{FF2B5EF4-FFF2-40B4-BE49-F238E27FC236}">
                <a16:creationId xmlns:a16="http://schemas.microsoft.com/office/drawing/2014/main" id="{6C8C2E54-7D8D-F278-A467-C162EE7A95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8181" y="4594715"/>
            <a:ext cx="299123" cy="299123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354D1951-5228-A1DB-70BB-F0CDFB818A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584" y="5699447"/>
            <a:ext cx="299123" cy="299123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974D6473-3220-94D2-550D-6CD83E2786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368" y="4901711"/>
            <a:ext cx="299123" cy="299123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F4E5B427-7342-86EA-1BCB-8A69E4F21A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5393" y="4077489"/>
            <a:ext cx="299123" cy="299123"/>
          </a:xfrm>
          <a:prstGeom prst="rect">
            <a:avLst/>
          </a:prstGeom>
        </p:spPr>
      </p:pic>
      <p:sp>
        <p:nvSpPr>
          <p:cNvPr id="84" name="矢印: 下 83">
            <a:extLst>
              <a:ext uri="{FF2B5EF4-FFF2-40B4-BE49-F238E27FC236}">
                <a16:creationId xmlns:a16="http://schemas.microsoft.com/office/drawing/2014/main" id="{FDF23F61-8E24-708C-3C0D-E49A6124CF83}"/>
              </a:ext>
            </a:extLst>
          </p:cNvPr>
          <p:cNvSpPr/>
          <p:nvPr/>
        </p:nvSpPr>
        <p:spPr>
          <a:xfrm>
            <a:off x="2100236" y="5046455"/>
            <a:ext cx="138160" cy="19017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85" name="矢印: 下 84">
            <a:extLst>
              <a:ext uri="{FF2B5EF4-FFF2-40B4-BE49-F238E27FC236}">
                <a16:creationId xmlns:a16="http://schemas.microsoft.com/office/drawing/2014/main" id="{616E51ED-AEE6-6E81-411A-1AE47EECF931}"/>
              </a:ext>
            </a:extLst>
          </p:cNvPr>
          <p:cNvSpPr/>
          <p:nvPr/>
        </p:nvSpPr>
        <p:spPr>
          <a:xfrm rot="16200000">
            <a:off x="2724416" y="5604427"/>
            <a:ext cx="138160" cy="190176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86" name="矢印: 右 85">
            <a:extLst>
              <a:ext uri="{FF2B5EF4-FFF2-40B4-BE49-F238E27FC236}">
                <a16:creationId xmlns:a16="http://schemas.microsoft.com/office/drawing/2014/main" id="{B0B607E1-7D70-B0BD-D0E8-5E3031CFC3C9}"/>
              </a:ext>
            </a:extLst>
          </p:cNvPr>
          <p:cNvSpPr/>
          <p:nvPr/>
        </p:nvSpPr>
        <p:spPr>
          <a:xfrm rot="19167497">
            <a:off x="3475752" y="5505390"/>
            <a:ext cx="643172" cy="96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87" name="矢印: 右 86">
            <a:extLst>
              <a:ext uri="{FF2B5EF4-FFF2-40B4-BE49-F238E27FC236}">
                <a16:creationId xmlns:a16="http://schemas.microsoft.com/office/drawing/2014/main" id="{2D7A0C65-80BA-B64D-0ECF-78DD309AC552}"/>
              </a:ext>
            </a:extLst>
          </p:cNvPr>
          <p:cNvSpPr/>
          <p:nvPr/>
        </p:nvSpPr>
        <p:spPr>
          <a:xfrm rot="13249353">
            <a:off x="3402784" y="4532262"/>
            <a:ext cx="643172" cy="96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:a16="http://schemas.microsoft.com/office/drawing/2014/main" id="{77302224-6EC6-141E-7F48-B55228B40326}"/>
              </a:ext>
            </a:extLst>
          </p:cNvPr>
          <p:cNvSpPr/>
          <p:nvPr/>
        </p:nvSpPr>
        <p:spPr>
          <a:xfrm rot="8728782">
            <a:off x="2286523" y="4428386"/>
            <a:ext cx="643172" cy="96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graphicFrame>
        <p:nvGraphicFramePr>
          <p:cNvPr id="89" name="表 88">
            <a:extLst>
              <a:ext uri="{FF2B5EF4-FFF2-40B4-BE49-F238E27FC236}">
                <a16:creationId xmlns:a16="http://schemas.microsoft.com/office/drawing/2014/main" id="{29688BE7-F62F-C11E-30D2-F48258F5AEB2}"/>
              </a:ext>
            </a:extLst>
          </p:cNvPr>
          <p:cNvGraphicFramePr>
            <a:graphicFrameLocks noGrp="1"/>
          </p:cNvGraphicFramePr>
          <p:nvPr/>
        </p:nvGraphicFramePr>
        <p:xfrm>
          <a:off x="5268704" y="4233031"/>
          <a:ext cx="137417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834177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人と設備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sp>
        <p:nvSpPr>
          <p:cNvPr id="90" name="Rectangle 9">
            <a:extLst>
              <a:ext uri="{FF2B5EF4-FFF2-40B4-BE49-F238E27FC236}">
                <a16:creationId xmlns:a16="http://schemas.microsoft.com/office/drawing/2014/main" id="{92D9946F-2CDE-CF15-FB23-C92B015A2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1636" y="2394939"/>
            <a:ext cx="432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91" name="Rectangle 9">
            <a:extLst>
              <a:ext uri="{FF2B5EF4-FFF2-40B4-BE49-F238E27FC236}">
                <a16:creationId xmlns:a16="http://schemas.microsoft.com/office/drawing/2014/main" id="{F25F57EE-B6DF-469E-8659-B6F621B4D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436" y="2394939"/>
            <a:ext cx="432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92" name="Group 10">
            <a:extLst>
              <a:ext uri="{FF2B5EF4-FFF2-40B4-BE49-F238E27FC236}">
                <a16:creationId xmlns:a16="http://schemas.microsoft.com/office/drawing/2014/main" id="{9A92E1E2-B909-DE5E-4685-0DBA98B58FDB}"/>
              </a:ext>
            </a:extLst>
          </p:cNvPr>
          <p:cNvGrpSpPr>
            <a:grpSpLocks/>
          </p:cNvGrpSpPr>
          <p:nvPr/>
        </p:nvGrpSpPr>
        <p:grpSpPr bwMode="auto">
          <a:xfrm>
            <a:off x="7908414" y="2827175"/>
            <a:ext cx="468000" cy="252000"/>
            <a:chOff x="504" y="1868"/>
            <a:chExt cx="181" cy="96"/>
          </a:xfrm>
        </p:grpSpPr>
        <p:sp>
          <p:nvSpPr>
            <p:cNvPr id="93" name="AutoShape 11">
              <a:extLst>
                <a:ext uri="{FF2B5EF4-FFF2-40B4-BE49-F238E27FC236}">
                  <a16:creationId xmlns:a16="http://schemas.microsoft.com/office/drawing/2014/main" id="{063CD92C-F171-4693-C61C-F4800DC786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94" name="Oval 12">
              <a:extLst>
                <a:ext uri="{FF2B5EF4-FFF2-40B4-BE49-F238E27FC236}">
                  <a16:creationId xmlns:a16="http://schemas.microsoft.com/office/drawing/2014/main" id="{BD0479C7-9955-A65D-0F16-154C2171B0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0ED47951-9F94-86E8-5955-3393C3FD33A7}"/>
              </a:ext>
            </a:extLst>
          </p:cNvPr>
          <p:cNvSpPr txBox="1"/>
          <p:nvPr/>
        </p:nvSpPr>
        <p:spPr>
          <a:xfrm>
            <a:off x="7195549" y="2402976"/>
            <a:ext cx="734496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A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96" name="Rectangle 9">
            <a:extLst>
              <a:ext uri="{FF2B5EF4-FFF2-40B4-BE49-F238E27FC236}">
                <a16:creationId xmlns:a16="http://schemas.microsoft.com/office/drawing/2014/main" id="{00A582D2-28A9-B32A-B4AD-2541D424A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5720" y="2655278"/>
            <a:ext cx="444156" cy="381000"/>
          </a:xfrm>
          <a:prstGeom prst="hexagon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97" name="Rectangle 9">
            <a:extLst>
              <a:ext uri="{FF2B5EF4-FFF2-40B4-BE49-F238E27FC236}">
                <a16:creationId xmlns:a16="http://schemas.microsoft.com/office/drawing/2014/main" id="{CEFE559B-E696-8366-2719-B2FEA7FFA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083" y="2655278"/>
            <a:ext cx="444156" cy="381000"/>
          </a:xfrm>
          <a:prstGeom prst="hexagon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B188F78-17E9-0E17-C285-01C38F952235}"/>
              </a:ext>
            </a:extLst>
          </p:cNvPr>
          <p:cNvSpPr txBox="1"/>
          <p:nvPr/>
        </p:nvSpPr>
        <p:spPr>
          <a:xfrm>
            <a:off x="9017575" y="2332415"/>
            <a:ext cx="732893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B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99" name="Rectangle 9">
            <a:extLst>
              <a:ext uri="{FF2B5EF4-FFF2-40B4-BE49-F238E27FC236}">
                <a16:creationId xmlns:a16="http://schemas.microsoft.com/office/drawing/2014/main" id="{F99F7EFB-81C0-85DF-8229-040F2068A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524" y="4010478"/>
            <a:ext cx="432000" cy="432000"/>
          </a:xfrm>
          <a:prstGeom prst="ellipse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B5ED5AB9-44A1-67A0-7FC1-D07360DC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5173" y="4010478"/>
            <a:ext cx="432000" cy="432000"/>
          </a:xfrm>
          <a:prstGeom prst="ellipse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10A18B9-A629-474B-6FD2-1AF417EC4A3E}"/>
              </a:ext>
            </a:extLst>
          </p:cNvPr>
          <p:cNvSpPr txBox="1"/>
          <p:nvPr/>
        </p:nvSpPr>
        <p:spPr>
          <a:xfrm>
            <a:off x="7204561" y="4047975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C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102" name="Rectangle 9">
            <a:extLst>
              <a:ext uri="{FF2B5EF4-FFF2-40B4-BE49-F238E27FC236}">
                <a16:creationId xmlns:a16="http://schemas.microsoft.com/office/drawing/2014/main" id="{69C31870-5AAB-A59D-E47D-2610D478F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011" y="3992131"/>
            <a:ext cx="432000" cy="432000"/>
          </a:xfrm>
          <a:prstGeom prst="star6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03" name="Group 10">
            <a:extLst>
              <a:ext uri="{FF2B5EF4-FFF2-40B4-BE49-F238E27FC236}">
                <a16:creationId xmlns:a16="http://schemas.microsoft.com/office/drawing/2014/main" id="{EB373D6D-2C7C-7764-5FB1-4A4D0597ACB9}"/>
              </a:ext>
            </a:extLst>
          </p:cNvPr>
          <p:cNvGrpSpPr>
            <a:grpSpLocks/>
          </p:cNvGrpSpPr>
          <p:nvPr/>
        </p:nvGrpSpPr>
        <p:grpSpPr bwMode="auto">
          <a:xfrm>
            <a:off x="10063124" y="4031983"/>
            <a:ext cx="252000" cy="468000"/>
            <a:chOff x="720" y="1653"/>
            <a:chExt cx="96" cy="181"/>
          </a:xfrm>
        </p:grpSpPr>
        <p:sp>
          <p:nvSpPr>
            <p:cNvPr id="104" name="AutoShape 11">
              <a:extLst>
                <a:ext uri="{FF2B5EF4-FFF2-40B4-BE49-F238E27FC236}">
                  <a16:creationId xmlns:a16="http://schemas.microsoft.com/office/drawing/2014/main" id="{615D8B8A-DDFE-2D33-D7CE-DBDC33F5987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720" y="1653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05" name="Oval 12">
              <a:extLst>
                <a:ext uri="{FF2B5EF4-FFF2-40B4-BE49-F238E27FC236}">
                  <a16:creationId xmlns:a16="http://schemas.microsoft.com/office/drawing/2014/main" id="{4C2AF1DC-5769-05A6-FB91-4354B6EF7F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734" y="1709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21B08AFE-AEA2-FCAF-4C1D-0D1815AA627C}"/>
              </a:ext>
            </a:extLst>
          </p:cNvPr>
          <p:cNvSpPr txBox="1"/>
          <p:nvPr/>
        </p:nvSpPr>
        <p:spPr>
          <a:xfrm>
            <a:off x="9110708" y="3716756"/>
            <a:ext cx="748923" cy="338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D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475869B1-7EBC-44F4-FFA9-58F5D0BF14BA}"/>
              </a:ext>
            </a:extLst>
          </p:cNvPr>
          <p:cNvSpPr txBox="1"/>
          <p:nvPr/>
        </p:nvSpPr>
        <p:spPr>
          <a:xfrm>
            <a:off x="7841309" y="1740261"/>
            <a:ext cx="2370561" cy="404714"/>
          </a:xfrm>
          <a:prstGeom prst="rect">
            <a:avLst/>
          </a:prstGeom>
          <a:solidFill>
            <a:srgbClr val="FFFF99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材 料</a:t>
            </a:r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8348A0AE-06FF-1624-5A13-878ED410955C}"/>
              </a:ext>
            </a:extLst>
          </p:cNvPr>
          <p:cNvGrpSpPr/>
          <p:nvPr/>
        </p:nvGrpSpPr>
        <p:grpSpPr>
          <a:xfrm>
            <a:off x="7489871" y="2138272"/>
            <a:ext cx="677339" cy="3430985"/>
            <a:chOff x="1534915" y="2532262"/>
            <a:chExt cx="677339" cy="3430985"/>
          </a:xfrm>
        </p:grpSpPr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51635126-495C-E06F-3174-F845FA21F11B}"/>
                </a:ext>
              </a:extLst>
            </p:cNvPr>
            <p:cNvGrpSpPr/>
            <p:nvPr/>
          </p:nvGrpSpPr>
          <p:grpSpPr>
            <a:xfrm>
              <a:off x="1873585" y="2532262"/>
              <a:ext cx="243653" cy="2899956"/>
              <a:chOff x="1873585" y="2532262"/>
              <a:chExt cx="243653" cy="2899956"/>
            </a:xfrm>
          </p:grpSpPr>
          <p:cxnSp>
            <p:nvCxnSpPr>
              <p:cNvPr id="111" name="直線矢印コネクタ 110">
                <a:extLst>
                  <a:ext uri="{FF2B5EF4-FFF2-40B4-BE49-F238E27FC236}">
                    <a16:creationId xmlns:a16="http://schemas.microsoft.com/office/drawing/2014/main" id="{A29CC2DC-EDE8-25EE-D3D6-51C3374476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8747" y="2532262"/>
                <a:ext cx="8491" cy="491900"/>
              </a:xfrm>
              <a:prstGeom prst="straightConnector1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線矢印コネクタ 111">
                <a:extLst>
                  <a:ext uri="{FF2B5EF4-FFF2-40B4-BE49-F238E27FC236}">
                    <a16:creationId xmlns:a16="http://schemas.microsoft.com/office/drawing/2014/main" id="{FCFB07AF-EB0C-062A-6D5A-B62B4846764A}"/>
                  </a:ext>
                </a:extLst>
              </p:cNvPr>
              <p:cNvCxnSpPr>
                <a:cxnSpLocks/>
                <a:endCxn id="110" idx="6"/>
              </p:cNvCxnSpPr>
              <p:nvPr/>
            </p:nvCxnSpPr>
            <p:spPr>
              <a:xfrm flipH="1">
                <a:off x="1873585" y="4633058"/>
                <a:ext cx="233166" cy="799160"/>
              </a:xfrm>
              <a:prstGeom prst="straightConnector1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線矢印コネクタ 112">
                <a:extLst>
                  <a:ext uri="{FF2B5EF4-FFF2-40B4-BE49-F238E27FC236}">
                    <a16:creationId xmlns:a16="http://schemas.microsoft.com/office/drawing/2014/main" id="{C06F5A3A-3C89-A52A-CA76-253CCBDAAE1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06197" y="3041458"/>
                <a:ext cx="6795" cy="1591600"/>
              </a:xfrm>
              <a:prstGeom prst="straightConnector1">
                <a:avLst/>
              </a:prstGeom>
              <a:ln w="19050"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AutoShape 43">
              <a:extLst>
                <a:ext uri="{FF2B5EF4-FFF2-40B4-BE49-F238E27FC236}">
                  <a16:creationId xmlns:a16="http://schemas.microsoft.com/office/drawing/2014/main" id="{A57095BA-8BBB-DF51-E717-E120617FB1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4915" y="5432218"/>
              <a:ext cx="677339" cy="531029"/>
            </a:xfrm>
            <a:prstGeom prst="star8">
              <a:avLst>
                <a:gd name="adj" fmla="val 38250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➀</a:t>
              </a:r>
              <a:endParaRPr lang="ja-JP" altLang="en-US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B79DD1F5-171E-0CBD-1C55-E97BB6CE4F5A}"/>
              </a:ext>
            </a:extLst>
          </p:cNvPr>
          <p:cNvGrpSpPr/>
          <p:nvPr/>
        </p:nvGrpSpPr>
        <p:grpSpPr>
          <a:xfrm>
            <a:off x="8561434" y="2140218"/>
            <a:ext cx="1182199" cy="3404744"/>
            <a:chOff x="2606478" y="2534208"/>
            <a:chExt cx="1182199" cy="3404744"/>
          </a:xfrm>
        </p:grpSpPr>
        <p:cxnSp>
          <p:nvCxnSpPr>
            <p:cNvPr id="115" name="直線矢印コネクタ 114">
              <a:extLst>
                <a:ext uri="{FF2B5EF4-FFF2-40B4-BE49-F238E27FC236}">
                  <a16:creationId xmlns:a16="http://schemas.microsoft.com/office/drawing/2014/main" id="{51A2C6F9-A1C6-E494-6A76-3971539F3C1C}"/>
                </a:ext>
              </a:extLst>
            </p:cNvPr>
            <p:cNvCxnSpPr>
              <a:cxnSpLocks/>
            </p:cNvCxnSpPr>
            <p:nvPr/>
          </p:nvCxnSpPr>
          <p:spPr>
            <a:xfrm>
              <a:off x="3788677" y="2534208"/>
              <a:ext cx="0" cy="712741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>
              <a:extLst>
                <a:ext uri="{FF2B5EF4-FFF2-40B4-BE49-F238E27FC236}">
                  <a16:creationId xmlns:a16="http://schemas.microsoft.com/office/drawing/2014/main" id="{9EE0D0ED-33A2-80D0-34A2-626F7D2923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14957" y="3257793"/>
              <a:ext cx="1169272" cy="1343154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id="{18292241-576A-E03C-09C4-51521C55A7FC}"/>
                </a:ext>
              </a:extLst>
            </p:cNvPr>
            <p:cNvCxnSpPr>
              <a:cxnSpLocks/>
              <a:endCxn id="118" idx="0"/>
            </p:cNvCxnSpPr>
            <p:nvPr/>
          </p:nvCxnSpPr>
          <p:spPr>
            <a:xfrm>
              <a:off x="2606478" y="4657352"/>
              <a:ext cx="342277" cy="79916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AutoShape 17">
              <a:extLst>
                <a:ext uri="{FF2B5EF4-FFF2-40B4-BE49-F238E27FC236}">
                  <a16:creationId xmlns:a16="http://schemas.microsoft.com/office/drawing/2014/main" id="{D066B0E0-78B1-E2DD-39B3-B078FE20B08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63051" y="5456512"/>
              <a:ext cx="571408" cy="482440"/>
            </a:xfrm>
            <a:prstGeom prst="star5">
              <a:avLst>
                <a:gd name="adj" fmla="val 31264"/>
                <a:gd name="hf" fmla="val 105146"/>
                <a:gd name="vf" fmla="val 110557"/>
              </a:avLst>
            </a:prstGeom>
            <a:solidFill>
              <a:srgbClr val="FFCC66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③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4839752A-EB4A-CF4B-70A0-A2A4F7DDBCBD}"/>
              </a:ext>
            </a:extLst>
          </p:cNvPr>
          <p:cNvGrpSpPr/>
          <p:nvPr/>
        </p:nvGrpSpPr>
        <p:grpSpPr>
          <a:xfrm>
            <a:off x="9726874" y="2144975"/>
            <a:ext cx="468001" cy="3362581"/>
            <a:chOff x="3793019" y="2538713"/>
            <a:chExt cx="468001" cy="3362581"/>
          </a:xfrm>
        </p:grpSpPr>
        <p:cxnSp>
          <p:nvCxnSpPr>
            <p:cNvPr id="120" name="直線矢印コネクタ 119">
              <a:extLst>
                <a:ext uri="{FF2B5EF4-FFF2-40B4-BE49-F238E27FC236}">
                  <a16:creationId xmlns:a16="http://schemas.microsoft.com/office/drawing/2014/main" id="{903E0098-D4E8-39AB-307B-9B060DA0FE1A}"/>
                </a:ext>
              </a:extLst>
            </p:cNvPr>
            <p:cNvCxnSpPr>
              <a:cxnSpLocks/>
            </p:cNvCxnSpPr>
            <p:nvPr/>
          </p:nvCxnSpPr>
          <p:spPr>
            <a:xfrm>
              <a:off x="4194816" y="2538713"/>
              <a:ext cx="10999" cy="716577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矢印コネクタ 120">
              <a:extLst>
                <a:ext uri="{FF2B5EF4-FFF2-40B4-BE49-F238E27FC236}">
                  <a16:creationId xmlns:a16="http://schemas.microsoft.com/office/drawing/2014/main" id="{D82DEA9E-2A3B-44D1-B126-C7D31598F7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4616" y="3256860"/>
              <a:ext cx="252489" cy="132216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矢印コネクタ 121">
              <a:extLst>
                <a:ext uri="{FF2B5EF4-FFF2-40B4-BE49-F238E27FC236}">
                  <a16:creationId xmlns:a16="http://schemas.microsoft.com/office/drawing/2014/main" id="{F481ED32-FA8E-9209-0305-3D37528B27B8}"/>
                </a:ext>
              </a:extLst>
            </p:cNvPr>
            <p:cNvCxnSpPr>
              <a:cxnSpLocks/>
              <a:endCxn id="123" idx="0"/>
            </p:cNvCxnSpPr>
            <p:nvPr/>
          </p:nvCxnSpPr>
          <p:spPr>
            <a:xfrm>
              <a:off x="3959177" y="4626769"/>
              <a:ext cx="67843" cy="867402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utoShape 17">
              <a:extLst>
                <a:ext uri="{FF2B5EF4-FFF2-40B4-BE49-F238E27FC236}">
                  <a16:creationId xmlns:a16="http://schemas.microsoft.com/office/drawing/2014/main" id="{8079ACDB-35CC-122F-50E4-EEB781EDAA5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793019" y="5494171"/>
              <a:ext cx="468001" cy="40712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⑤</a:t>
              </a:r>
            </a:p>
          </p:txBody>
        </p:sp>
      </p:grp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C4C75905-4755-8259-E755-74F9D360FCA7}"/>
              </a:ext>
            </a:extLst>
          </p:cNvPr>
          <p:cNvGrpSpPr/>
          <p:nvPr/>
        </p:nvGrpSpPr>
        <p:grpSpPr>
          <a:xfrm>
            <a:off x="8562435" y="2155235"/>
            <a:ext cx="1235086" cy="3352069"/>
            <a:chOff x="2607479" y="2549225"/>
            <a:chExt cx="1235086" cy="3352069"/>
          </a:xfrm>
        </p:grpSpPr>
        <p:cxnSp>
          <p:nvCxnSpPr>
            <p:cNvPr id="125" name="直線矢印コネクタ 124">
              <a:extLst>
                <a:ext uri="{FF2B5EF4-FFF2-40B4-BE49-F238E27FC236}">
                  <a16:creationId xmlns:a16="http://schemas.microsoft.com/office/drawing/2014/main" id="{9CAE7B26-3A11-972E-C894-DB7E534CA146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79" y="2549225"/>
              <a:ext cx="0" cy="47493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矢印コネクタ 125">
              <a:extLst>
                <a:ext uri="{FF2B5EF4-FFF2-40B4-BE49-F238E27FC236}">
                  <a16:creationId xmlns:a16="http://schemas.microsoft.com/office/drawing/2014/main" id="{E70285FF-DC36-4CB4-323C-DEBD765FF50E}"/>
                </a:ext>
              </a:extLst>
            </p:cNvPr>
            <p:cNvCxnSpPr>
              <a:cxnSpLocks/>
            </p:cNvCxnSpPr>
            <p:nvPr/>
          </p:nvCxnSpPr>
          <p:spPr>
            <a:xfrm>
              <a:off x="2622532" y="3012660"/>
              <a:ext cx="170897" cy="157951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矢印コネクタ 126">
              <a:extLst>
                <a:ext uri="{FF2B5EF4-FFF2-40B4-BE49-F238E27FC236}">
                  <a16:creationId xmlns:a16="http://schemas.microsoft.com/office/drawing/2014/main" id="{A158E246-823E-3954-5F85-E1370D0815C6}"/>
                </a:ext>
              </a:extLst>
            </p:cNvPr>
            <p:cNvCxnSpPr>
              <a:cxnSpLocks/>
              <a:endCxn id="129" idx="0"/>
            </p:cNvCxnSpPr>
            <p:nvPr/>
          </p:nvCxnSpPr>
          <p:spPr>
            <a:xfrm flipH="1">
              <a:off x="3516428" y="4627021"/>
              <a:ext cx="326137" cy="8671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矢印コネクタ 127">
              <a:extLst>
                <a:ext uri="{FF2B5EF4-FFF2-40B4-BE49-F238E27FC236}">
                  <a16:creationId xmlns:a16="http://schemas.microsoft.com/office/drawing/2014/main" id="{277BA9FB-3FD8-0FC4-BCB8-933764509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17429" y="4603021"/>
              <a:ext cx="991659" cy="1315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AutoShape 17">
              <a:extLst>
                <a:ext uri="{FF2B5EF4-FFF2-40B4-BE49-F238E27FC236}">
                  <a16:creationId xmlns:a16="http://schemas.microsoft.com/office/drawing/2014/main" id="{E476C702-E873-D8AF-A0BE-1C8617A9A04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90674" y="5494171"/>
              <a:ext cx="451508" cy="407123"/>
            </a:xfrm>
            <a:prstGeom prst="roundRect">
              <a:avLst/>
            </a:prstGeom>
            <a:solidFill>
              <a:srgbClr val="FF0000"/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④</a:t>
              </a:r>
            </a:p>
          </p:txBody>
        </p:sp>
      </p:grp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25198913-0813-357F-A632-019580A8660A}"/>
              </a:ext>
            </a:extLst>
          </p:cNvPr>
          <p:cNvSpPr txBox="1"/>
          <p:nvPr/>
        </p:nvSpPr>
        <p:spPr>
          <a:xfrm>
            <a:off x="7509552" y="5536216"/>
            <a:ext cx="2685323" cy="404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製　品</a:t>
            </a:r>
          </a:p>
        </p:txBody>
      </p: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612F112C-4E68-B13D-ABC0-291E6F652A01}"/>
              </a:ext>
            </a:extLst>
          </p:cNvPr>
          <p:cNvGrpSpPr/>
          <p:nvPr/>
        </p:nvGrpSpPr>
        <p:grpSpPr>
          <a:xfrm>
            <a:off x="8061279" y="2155235"/>
            <a:ext cx="1570644" cy="3421709"/>
            <a:chOff x="2106323" y="2549225"/>
            <a:chExt cx="1570644" cy="3421709"/>
          </a:xfrm>
        </p:grpSpPr>
        <p:cxnSp>
          <p:nvCxnSpPr>
            <p:cNvPr id="132" name="直線矢印コネクタ 131">
              <a:extLst>
                <a:ext uri="{FF2B5EF4-FFF2-40B4-BE49-F238E27FC236}">
                  <a16:creationId xmlns:a16="http://schemas.microsoft.com/office/drawing/2014/main" id="{AB1D3D7A-2398-79E6-D886-0A6262139B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0813" y="3257793"/>
              <a:ext cx="1456154" cy="136267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矢印コネクタ 132">
              <a:extLst>
                <a:ext uri="{FF2B5EF4-FFF2-40B4-BE49-F238E27FC236}">
                  <a16:creationId xmlns:a16="http://schemas.microsoft.com/office/drawing/2014/main" id="{F4DA0475-B880-CBEE-A974-895A722B0B44}"/>
                </a:ext>
              </a:extLst>
            </p:cNvPr>
            <p:cNvCxnSpPr>
              <a:cxnSpLocks/>
            </p:cNvCxnSpPr>
            <p:nvPr/>
          </p:nvCxnSpPr>
          <p:spPr>
            <a:xfrm>
              <a:off x="2744892" y="2549225"/>
              <a:ext cx="0" cy="4749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矢印コネクタ 133">
              <a:extLst>
                <a:ext uri="{FF2B5EF4-FFF2-40B4-BE49-F238E27FC236}">
                  <a16:creationId xmlns:a16="http://schemas.microsoft.com/office/drawing/2014/main" id="{3CB11A53-47AC-6CC1-B7DE-6D59FC30CD41}"/>
                </a:ext>
              </a:extLst>
            </p:cNvPr>
            <p:cNvCxnSpPr>
              <a:cxnSpLocks/>
              <a:endCxn id="135" idx="14"/>
            </p:cNvCxnSpPr>
            <p:nvPr/>
          </p:nvCxnSpPr>
          <p:spPr>
            <a:xfrm>
              <a:off x="2231693" y="4616177"/>
              <a:ext cx="179013" cy="80835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AutoShape 44">
              <a:extLst>
                <a:ext uri="{FF2B5EF4-FFF2-40B4-BE49-F238E27FC236}">
                  <a16:creationId xmlns:a16="http://schemas.microsoft.com/office/drawing/2014/main" id="{8377360B-6C44-3D22-BC16-35F081CD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6323" y="5424533"/>
              <a:ext cx="608765" cy="546401"/>
            </a:xfrm>
            <a:prstGeom prst="star16">
              <a:avLst>
                <a:gd name="adj" fmla="val 37500"/>
              </a:avLst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/>
            <a:p>
              <a:pPr algn="ctr">
                <a:lnSpc>
                  <a:spcPct val="80000"/>
                </a:lnSpc>
                <a:defRPr/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</a:rPr>
                <a:t>➁</a:t>
              </a:r>
            </a:p>
          </p:txBody>
        </p:sp>
        <p:cxnSp>
          <p:nvCxnSpPr>
            <p:cNvPr id="136" name="直線矢印コネクタ 135">
              <a:extLst>
                <a:ext uri="{FF2B5EF4-FFF2-40B4-BE49-F238E27FC236}">
                  <a16:creationId xmlns:a16="http://schemas.microsoft.com/office/drawing/2014/main" id="{D2A1CECD-32FB-607E-0985-57B69BB5C5FC}"/>
                </a:ext>
              </a:extLst>
            </p:cNvPr>
            <p:cNvCxnSpPr>
              <a:cxnSpLocks/>
            </p:cNvCxnSpPr>
            <p:nvPr/>
          </p:nvCxnSpPr>
          <p:spPr>
            <a:xfrm>
              <a:off x="2740477" y="3026963"/>
              <a:ext cx="930102" cy="21214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0">
            <a:extLst>
              <a:ext uri="{FF2B5EF4-FFF2-40B4-BE49-F238E27FC236}">
                <a16:creationId xmlns:a16="http://schemas.microsoft.com/office/drawing/2014/main" id="{9199426C-63DE-9D95-C94D-A890CA3BB0E1}"/>
              </a:ext>
            </a:extLst>
          </p:cNvPr>
          <p:cNvGrpSpPr>
            <a:grpSpLocks/>
          </p:cNvGrpSpPr>
          <p:nvPr/>
        </p:nvGrpSpPr>
        <p:grpSpPr bwMode="auto">
          <a:xfrm>
            <a:off x="7891343" y="4425649"/>
            <a:ext cx="468000" cy="252000"/>
            <a:chOff x="504" y="1868"/>
            <a:chExt cx="181" cy="96"/>
          </a:xfrm>
        </p:grpSpPr>
        <p:sp>
          <p:nvSpPr>
            <p:cNvPr id="138" name="AutoShape 11">
              <a:extLst>
                <a:ext uri="{FF2B5EF4-FFF2-40B4-BE49-F238E27FC236}">
                  <a16:creationId xmlns:a16="http://schemas.microsoft.com/office/drawing/2014/main" id="{EB3B51AD-1C62-CDC6-9C93-D5B8CC3305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39" name="Oval 12">
              <a:extLst>
                <a:ext uri="{FF2B5EF4-FFF2-40B4-BE49-F238E27FC236}">
                  <a16:creationId xmlns:a16="http://schemas.microsoft.com/office/drawing/2014/main" id="{4BFBAF5B-1655-2B2D-8FB6-EE5713BFA3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1D096519-477F-12D3-7BF0-627DCCFCC44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928064" y="3049501"/>
            <a:ext cx="468000" cy="252000"/>
            <a:chOff x="504" y="1868"/>
            <a:chExt cx="181" cy="96"/>
          </a:xfrm>
        </p:grpSpPr>
        <p:sp>
          <p:nvSpPr>
            <p:cNvPr id="141" name="AutoShape 11">
              <a:extLst>
                <a:ext uri="{FF2B5EF4-FFF2-40B4-BE49-F238E27FC236}">
                  <a16:creationId xmlns:a16="http://schemas.microsoft.com/office/drawing/2014/main" id="{F8D7D4F3-919C-91DC-187E-B2F89CFFF0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547" y="1825"/>
              <a:ext cx="96" cy="181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42" name="Oval 12">
              <a:extLst>
                <a:ext uri="{FF2B5EF4-FFF2-40B4-BE49-F238E27FC236}">
                  <a16:creationId xmlns:a16="http://schemas.microsoft.com/office/drawing/2014/main" id="{B373F884-E19E-7923-4299-B68E777E220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561" y="1881"/>
              <a:ext cx="68" cy="6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aphicFrame>
        <p:nvGraphicFramePr>
          <p:cNvPr id="143" name="表 142">
            <a:extLst>
              <a:ext uri="{FF2B5EF4-FFF2-40B4-BE49-F238E27FC236}">
                <a16:creationId xmlns:a16="http://schemas.microsoft.com/office/drawing/2014/main" id="{C7AD58A2-E7E3-B2EF-97AE-39550DBB78E2}"/>
              </a:ext>
            </a:extLst>
          </p:cNvPr>
          <p:cNvGraphicFramePr>
            <a:graphicFrameLocks noGrp="1"/>
          </p:cNvGraphicFramePr>
          <p:nvPr/>
        </p:nvGraphicFramePr>
        <p:xfrm>
          <a:off x="10485736" y="4567517"/>
          <a:ext cx="137417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834177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人と設備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並列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3295181D-6DAC-FE6A-A394-ADF1E2A9631F}"/>
              </a:ext>
            </a:extLst>
          </p:cNvPr>
          <p:cNvGrpSpPr/>
          <p:nvPr/>
        </p:nvGrpSpPr>
        <p:grpSpPr>
          <a:xfrm>
            <a:off x="806596" y="817210"/>
            <a:ext cx="3917453" cy="400110"/>
            <a:chOff x="806596" y="817210"/>
            <a:chExt cx="3917453" cy="400110"/>
          </a:xfrm>
        </p:grpSpPr>
        <p:sp>
          <p:nvSpPr>
            <p:cNvPr id="153" name="Text Box 5">
              <a:extLst>
                <a:ext uri="{FF2B5EF4-FFF2-40B4-BE49-F238E27FC236}">
                  <a16:creationId xmlns:a16="http://schemas.microsoft.com/office/drawing/2014/main" id="{B2BDEF89-2426-6AA4-5B5E-EF73FB9D0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6953" y="880600"/>
              <a:ext cx="156709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r>
                <a:rPr lang="ja-JP" altLang="en-US" sz="1400" spc="140" dirty="0">
                  <a:latin typeface="+mn-ea"/>
                  <a:ea typeface="+mn-ea"/>
                </a:rPr>
                <a:t>製品別設備配置</a:t>
              </a:r>
            </a:p>
          </p:txBody>
        </p:sp>
        <p:sp>
          <p:nvSpPr>
            <p:cNvPr id="154" name="Text Box 113">
              <a:extLst>
                <a:ext uri="{FF2B5EF4-FFF2-40B4-BE49-F238E27FC236}">
                  <a16:creationId xmlns:a16="http://schemas.microsoft.com/office/drawing/2014/main" id="{713472DC-3F3B-A5FA-A2D0-CC1FE2ECBD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596" y="817210"/>
              <a:ext cx="23280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000" b="1" u="sng" spc="200" dirty="0">
                  <a:latin typeface="+mn-ea"/>
                  <a:ea typeface="+mn-ea"/>
                </a:rPr>
                <a:t>フローショップ方式</a:t>
              </a:r>
            </a:p>
          </p:txBody>
        </p:sp>
      </p:grpSp>
      <p:sp>
        <p:nvSpPr>
          <p:cNvPr id="155" name="Text Box 113">
            <a:extLst>
              <a:ext uri="{FF2B5EF4-FFF2-40B4-BE49-F238E27FC236}">
                <a16:creationId xmlns:a16="http://schemas.microsoft.com/office/drawing/2014/main" id="{0366A5A8-6625-043E-F667-B1B2120F4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596" y="3464911"/>
            <a:ext cx="3621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u="sng" spc="200" dirty="0">
                <a:latin typeface="+mn-ea"/>
                <a:ea typeface="+mn-ea"/>
              </a:rPr>
              <a:t>Ｕ字ライン１個流し方式</a:t>
            </a:r>
          </a:p>
        </p:txBody>
      </p:sp>
      <p:sp>
        <p:nvSpPr>
          <p:cNvPr id="156" name="Text Box 113">
            <a:extLst>
              <a:ext uri="{FF2B5EF4-FFF2-40B4-BE49-F238E27FC236}">
                <a16:creationId xmlns:a16="http://schemas.microsoft.com/office/drawing/2014/main" id="{8C576868-632A-825A-F408-62C4E5BA4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861" y="866164"/>
            <a:ext cx="3921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u="sng" spc="200" dirty="0">
                <a:latin typeface="+mn-ea"/>
                <a:ea typeface="+mn-ea"/>
              </a:rPr>
              <a:t>自動ジョブショップ並列流れ方式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C333250D-C068-21C0-8306-E8DB2AF91741}"/>
              </a:ext>
            </a:extLst>
          </p:cNvPr>
          <p:cNvSpPr txBox="1"/>
          <p:nvPr/>
        </p:nvSpPr>
        <p:spPr>
          <a:xfrm>
            <a:off x="2883451" y="6127515"/>
            <a:ext cx="65434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A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51926F6B-C204-1849-0D75-A78015BC5C24}"/>
              </a:ext>
            </a:extLst>
          </p:cNvPr>
          <p:cNvSpPr txBox="1"/>
          <p:nvPr/>
        </p:nvSpPr>
        <p:spPr>
          <a:xfrm>
            <a:off x="3918199" y="5447404"/>
            <a:ext cx="65274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B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D1455EE8-E1BC-A7D1-64DA-78AEF1467B28}"/>
              </a:ext>
            </a:extLst>
          </p:cNvPr>
          <p:cNvSpPr txBox="1"/>
          <p:nvPr/>
        </p:nvSpPr>
        <p:spPr>
          <a:xfrm>
            <a:off x="3597435" y="4104463"/>
            <a:ext cx="64472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C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  <p:sp>
        <p:nvSpPr>
          <p:cNvPr id="147" name="テキスト ボックス 146">
            <a:extLst>
              <a:ext uri="{FF2B5EF4-FFF2-40B4-BE49-F238E27FC236}">
                <a16:creationId xmlns:a16="http://schemas.microsoft.com/office/drawing/2014/main" id="{A5502AEF-7086-AE2A-8128-07C3E51F1321}"/>
              </a:ext>
            </a:extLst>
          </p:cNvPr>
          <p:cNvSpPr txBox="1"/>
          <p:nvPr/>
        </p:nvSpPr>
        <p:spPr>
          <a:xfrm>
            <a:off x="1279246" y="4624755"/>
            <a:ext cx="655949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333" dirty="0">
                <a:latin typeface="+mn-ea"/>
              </a:rPr>
              <a:t>D</a:t>
            </a:r>
            <a:r>
              <a:rPr lang="ja-JP" altLang="en-US" sz="1333" dirty="0">
                <a:latin typeface="+mn-ea"/>
              </a:rPr>
              <a:t>加工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810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523"/>
    </mc:Choice>
    <mc:Fallback xmlns="">
      <p:transition spd="slow" advTm="8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3.33333E-6 L 0.04102 3.33333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-3.7037E-7 L 0.01146 0.00116 " pathEditMode="relative" rAng="0" ptsTypes="AA">
                                      <p:cBhvr>
                                        <p:cTn id="12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4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1.48148E-6 L 0.04102 -1.48148E-6 " pathEditMode="relative" rAng="0" ptsTypes="AA">
                                      <p:cBhvr>
                                        <p:cTn id="14" dur="2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4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46429" decel="5357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-0.00023 L 0.01615 -1.11111E-6 " pathEditMode="relative" rAng="0" ptsTypes="AA">
                                      <p:cBhvr>
                                        <p:cTn id="16" dur="28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xit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18" dur="1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ipe(left)">
                                      <p:cBhvr>
                                        <p:cTn id="21" dur="1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5400000">
                                      <p:cBhvr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6 -1.48148E-6 L 0.01446 0.0944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472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5400000">
                                      <p:cBhvr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1446 0.09445 L 0.41302 0.09607 " pathEditMode="relative" rAng="0" ptsTypes="AA">
                                      <p:cBhvr>
                                        <p:cTn id="30" dur="42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22" y="6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animRot by="5400000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Motion origin="layout" path="M 0.41302 0.09607 L 0.41368 0.24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4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animRot by="5400000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animMotion origin="layout" path="M 0.41368 0.24537 L -3.75E-6 0.25 " pathEditMode="relative" rAng="0" ptsTypes="AA">
                                      <p:cBhvr>
                                        <p:cTn id="38" dur="4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23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8" presetClass="emph" presetSubtype="0" fill="hold" nodeType="withEffect">
                                  <p:stCondLst>
                                    <p:cond delay="14200"/>
                                  </p:stCondLst>
                                  <p:childTnLst>
                                    <p:animRot by="5400000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3.75E-6 0.25 L -3.75E-6 -1.48148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16900"/>
                                  </p:stCondLst>
                                  <p:childTnLst>
                                    <p:animRot by="5400000">
                                      <p:cBhvr>
                                        <p:cTn id="4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0.05221 0.001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67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221 0.00116 L 0.09336 -0.0451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2315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mph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Rot by="-5400000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Rot by="21600000">
                                      <p:cBhvr>
                                        <p:cTn id="74" dur="83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0.09336 -0.04513 L 0.05143 -0.1099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-32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5400000">
                                      <p:cBhvr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5143 -0.10995 L -0.00573 -0.0928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5" y="856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8" presetClass="emph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animRot by="21600000">
                                      <p:cBhvr>
                                        <p:cTn id="92" dur="6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Motion origin="layout" path="M -0.00573 -0.09282 L -0.00573 -0.04097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9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12200"/>
                                  </p:stCondLst>
                                  <p:childTnLst>
                                    <p:animRot by="21600000">
                                      <p:cBhvr>
                                        <p:cTn id="101" dur="4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42" presetClass="path" presetSubtype="0" accel="50000" decel="50000" fill="hold" nodeType="withEffect">
                                  <p:stCondLst>
                                    <p:cond delay="14700"/>
                                  </p:stCondLst>
                                  <p:childTnLst>
                                    <p:animMotion origin="layout" path="M -0.00573 -0.04097 L 2.5E-6 -4.07407E-6 " pathEditMode="relative" rAng="0" ptsTypes="AA">
                                      <p:cBhvr>
                                        <p:cTn id="103" dur="16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037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16400"/>
                                  </p:stCondLst>
                                  <p:childTnLst>
                                    <p:animRot by="-5400000">
                                      <p:cBhvr>
                                        <p:cTn id="10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63" presetClass="path" presetSubtype="0" repeatCount="indefinite" accel="50000" decel="50000" autoRev="1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-2.96296E-6 L 0.04323 -2.96296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04414 -3.7037E-7 " pathEditMode="relative" rAng="0" ptsTypes="AA">
                                      <p:cBhvr>
                                        <p:cTn id="115" dur="2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3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4323 -4.81481E-6 " pathEditMode="relative" rAng="0" ptsTypes="AA">
                                      <p:cBhvr>
                                        <p:cTn id="117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8" grpId="0" animBg="1"/>
      <p:bldP spid="84" grpId="0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8" grpId="2" animBg="1"/>
      <p:bldP spid="155" grpId="0"/>
      <p:bldP spid="156" grpId="0"/>
    </p:bldLst>
  </p:timing>
  <p:extLst>
    <p:ext uri="{E180D4A7-C9FB-4DFB-919C-405C955672EB}">
      <p14:showEvtLst xmlns:p14="http://schemas.microsoft.com/office/powerpoint/2010/main">
        <p14:playEvt time="1515" objId="3"/>
        <p14:stopEvt time="80523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3F24B396-A0B7-739E-4C32-8A7102DEB3E0}"/>
              </a:ext>
            </a:extLst>
          </p:cNvPr>
          <p:cNvCxnSpPr>
            <a:cxnSpLocks/>
          </p:cNvCxnSpPr>
          <p:nvPr/>
        </p:nvCxnSpPr>
        <p:spPr>
          <a:xfrm>
            <a:off x="1555502" y="4122155"/>
            <a:ext cx="3531476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5B9D965C-5335-9E13-9F3F-7C196D404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763" y="1159884"/>
            <a:ext cx="5342956" cy="690561"/>
          </a:xfrm>
        </p:spPr>
        <p:txBody>
          <a:bodyPr/>
          <a:lstStyle/>
          <a:p>
            <a:r>
              <a:rPr kumimoji="1" lang="ja-JP" altLang="en-US" dirty="0"/>
              <a:t>ネックを見つける方法</a:t>
            </a:r>
          </a:p>
        </p:txBody>
      </p:sp>
      <p:sp>
        <p:nvSpPr>
          <p:cNvPr id="4" name="Text Box 114">
            <a:extLst>
              <a:ext uri="{FF2B5EF4-FFF2-40B4-BE49-F238E27FC236}">
                <a16:creationId xmlns:a16="http://schemas.microsoft.com/office/drawing/2014/main" id="{54FFF08F-A1C3-40CC-3785-F7A3F3428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872" y="1489904"/>
            <a:ext cx="31038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000" b="1" u="sng" spc="160" dirty="0">
                <a:latin typeface="+mn-ea"/>
                <a:ea typeface="+mn-ea"/>
              </a:rPr>
              <a:t>連続処理プラント方式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6CDDACD-ED5D-B463-A4FB-D3AEE878416A}"/>
              </a:ext>
            </a:extLst>
          </p:cNvPr>
          <p:cNvGrpSpPr/>
          <p:nvPr/>
        </p:nvGrpSpPr>
        <p:grpSpPr>
          <a:xfrm>
            <a:off x="1843462" y="2081809"/>
            <a:ext cx="3125883" cy="2030821"/>
            <a:chOff x="766666" y="2771571"/>
            <a:chExt cx="2700444" cy="1900651"/>
          </a:xfrm>
        </p:grpSpPr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70EDA0B4-569C-8544-6912-CB3217A25D54}"/>
                </a:ext>
              </a:extLst>
            </p:cNvPr>
            <p:cNvSpPr/>
            <p:nvPr/>
          </p:nvSpPr>
          <p:spPr>
            <a:xfrm flipH="1">
              <a:off x="1489067" y="4353787"/>
              <a:ext cx="262214" cy="110128"/>
            </a:xfrm>
            <a:prstGeom prst="roundRect">
              <a:avLst>
                <a:gd name="adj" fmla="val 3199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3A63D6A9-BEC4-B5AB-0130-A924C7D842FD}"/>
                </a:ext>
              </a:extLst>
            </p:cNvPr>
            <p:cNvSpPr/>
            <p:nvPr/>
          </p:nvSpPr>
          <p:spPr>
            <a:xfrm flipH="1">
              <a:off x="2302539" y="3229747"/>
              <a:ext cx="131342" cy="1079363"/>
            </a:xfrm>
            <a:prstGeom prst="round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CDFE853F-A8C4-CAC2-7DA7-1DD5188E76ED}"/>
                </a:ext>
              </a:extLst>
            </p:cNvPr>
            <p:cNvSpPr/>
            <p:nvPr/>
          </p:nvSpPr>
          <p:spPr>
            <a:xfrm flipH="1">
              <a:off x="2523454" y="3229747"/>
              <a:ext cx="131342" cy="1079363"/>
            </a:xfrm>
            <a:prstGeom prst="round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08CAD09F-DA8E-01BB-8261-B3B166D75160}"/>
                </a:ext>
              </a:extLst>
            </p:cNvPr>
            <p:cNvSpPr/>
            <p:nvPr/>
          </p:nvSpPr>
          <p:spPr>
            <a:xfrm flipH="1">
              <a:off x="2776730" y="3229747"/>
              <a:ext cx="131342" cy="1079362"/>
            </a:xfrm>
            <a:prstGeom prst="roundRect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10" name="四角形: 角を丸くする 9">
              <a:extLst>
                <a:ext uri="{FF2B5EF4-FFF2-40B4-BE49-F238E27FC236}">
                  <a16:creationId xmlns:a16="http://schemas.microsoft.com/office/drawing/2014/main" id="{5B0ACEE7-96D3-2AA1-77C9-275560263746}"/>
                </a:ext>
              </a:extLst>
            </p:cNvPr>
            <p:cNvSpPr/>
            <p:nvPr/>
          </p:nvSpPr>
          <p:spPr>
            <a:xfrm flipH="1">
              <a:off x="1979865" y="3461590"/>
              <a:ext cx="163005" cy="258504"/>
            </a:xfrm>
            <a:prstGeom prst="roundRect">
              <a:avLst>
                <a:gd name="adj" fmla="val 31997"/>
              </a:avLst>
            </a:prstGeom>
            <a:noFill/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7931719-50CE-82CC-A65F-C40916741C4D}"/>
                </a:ext>
              </a:extLst>
            </p:cNvPr>
            <p:cNvGrpSpPr/>
            <p:nvPr/>
          </p:nvGrpSpPr>
          <p:grpSpPr>
            <a:xfrm flipH="1">
              <a:off x="2861452" y="3514729"/>
              <a:ext cx="57516" cy="360412"/>
              <a:chOff x="1931568" y="1334879"/>
              <a:chExt cx="79531" cy="1009329"/>
            </a:xfrm>
            <a:solidFill>
              <a:srgbClr val="00B050"/>
            </a:solidFill>
          </p:grpSpPr>
          <p:cxnSp>
            <p:nvCxnSpPr>
              <p:cNvPr id="25" name="直線コネクタ 24">
                <a:extLst>
                  <a:ext uri="{FF2B5EF4-FFF2-40B4-BE49-F238E27FC236}">
                    <a16:creationId xmlns:a16="http://schemas.microsoft.com/office/drawing/2014/main" id="{AC63C9F6-F10A-E00B-CDE7-6CF9201AB0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72" y="1334879"/>
                <a:ext cx="75463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7BB3653-5DDA-1326-F9FB-C01EC2C82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5637" y="1811124"/>
                <a:ext cx="75462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355EBEE0-93E1-0225-6258-EBFE449FB9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68" y="2344208"/>
                <a:ext cx="75463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17310266-140F-2B6C-EB16-5AA94034E874}"/>
                </a:ext>
              </a:extLst>
            </p:cNvPr>
            <p:cNvGrpSpPr/>
            <p:nvPr/>
          </p:nvGrpSpPr>
          <p:grpSpPr>
            <a:xfrm flipH="1">
              <a:off x="2602731" y="3514729"/>
              <a:ext cx="57485" cy="360412"/>
              <a:chOff x="1927504" y="1334879"/>
              <a:chExt cx="79498" cy="1009329"/>
            </a:xfrm>
            <a:solidFill>
              <a:srgbClr val="00B050"/>
            </a:solidFill>
          </p:grpSpPr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784C222E-5B43-67DA-094F-41F1DC21C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40" y="1334879"/>
                <a:ext cx="75462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69822FE0-73F4-47F9-4C7A-29CB441F8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27504" y="1811145"/>
                <a:ext cx="75455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ABFB2D57-980F-58CA-7FB5-A19876358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60" y="2344208"/>
                <a:ext cx="50288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CC4874DA-1421-FA14-01C7-07236C604A2D}"/>
                </a:ext>
              </a:extLst>
            </p:cNvPr>
            <p:cNvGrpSpPr/>
            <p:nvPr/>
          </p:nvGrpSpPr>
          <p:grpSpPr>
            <a:xfrm flipH="1">
              <a:off x="2370146" y="3514729"/>
              <a:ext cx="54578" cy="360412"/>
              <a:chOff x="1931549" y="1334879"/>
              <a:chExt cx="75479" cy="1009329"/>
            </a:xfrm>
            <a:solidFill>
              <a:srgbClr val="00B050"/>
            </a:solidFill>
          </p:grpSpPr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B462A6F5-EC41-3B23-E37E-2D6F1FAD64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49" y="1334879"/>
                <a:ext cx="75462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C6E9FF65-A3A6-1CC1-DBB9-6346FD1BD6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65" y="1826119"/>
                <a:ext cx="75463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E0D5E30B-3128-342F-37A2-8F2EBAA25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31566" y="2344208"/>
                <a:ext cx="50288" cy="0"/>
              </a:xfrm>
              <a:prstGeom prst="line">
                <a:avLst/>
              </a:prstGeom>
              <a:grp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フリーフォーム: 図形 13">
              <a:extLst>
                <a:ext uri="{FF2B5EF4-FFF2-40B4-BE49-F238E27FC236}">
                  <a16:creationId xmlns:a16="http://schemas.microsoft.com/office/drawing/2014/main" id="{A6385ACB-07D2-55CF-DF95-867489DECB74}"/>
                </a:ext>
              </a:extLst>
            </p:cNvPr>
            <p:cNvSpPr/>
            <p:nvPr/>
          </p:nvSpPr>
          <p:spPr>
            <a:xfrm flipH="1">
              <a:off x="766666" y="2771571"/>
              <a:ext cx="2700444" cy="1900651"/>
            </a:xfrm>
            <a:custGeom>
              <a:avLst/>
              <a:gdLst>
                <a:gd name="connsiteX0" fmla="*/ 389710 w 2700444"/>
                <a:gd name="connsiteY0" fmla="*/ 0 h 1900651"/>
                <a:gd name="connsiteX1" fmla="*/ 311741 w 2700444"/>
                <a:gd name="connsiteY1" fmla="*/ 0 h 1900651"/>
                <a:gd name="connsiteX2" fmla="*/ 274733 w 2700444"/>
                <a:gd name="connsiteY2" fmla="*/ 1164826 h 1900651"/>
                <a:gd name="connsiteX3" fmla="*/ 199705 w 2700444"/>
                <a:gd name="connsiteY3" fmla="*/ 1164826 h 1900651"/>
                <a:gd name="connsiteX4" fmla="*/ 199705 w 2700444"/>
                <a:gd name="connsiteY4" fmla="*/ 1790523 h 1900651"/>
                <a:gd name="connsiteX5" fmla="*/ 0 w 2700444"/>
                <a:gd name="connsiteY5" fmla="*/ 1790523 h 1900651"/>
                <a:gd name="connsiteX6" fmla="*/ 0 w 2700444"/>
                <a:gd name="connsiteY6" fmla="*/ 1900651 h 1900651"/>
                <a:gd name="connsiteX7" fmla="*/ 199705 w 2700444"/>
                <a:gd name="connsiteY7" fmla="*/ 1900651 h 1900651"/>
                <a:gd name="connsiteX8" fmla="*/ 293173 w 2700444"/>
                <a:gd name="connsiteY8" fmla="*/ 1900651 h 1900651"/>
                <a:gd name="connsiteX9" fmla="*/ 487217 w 2700444"/>
                <a:gd name="connsiteY9" fmla="*/ 1900651 h 1900651"/>
                <a:gd name="connsiteX10" fmla="*/ 1776884 w 2700444"/>
                <a:gd name="connsiteY10" fmla="*/ 1900651 h 1900651"/>
                <a:gd name="connsiteX11" fmla="*/ 2700444 w 2700444"/>
                <a:gd name="connsiteY11" fmla="*/ 1900651 h 1900651"/>
                <a:gd name="connsiteX12" fmla="*/ 2700444 w 2700444"/>
                <a:gd name="connsiteY12" fmla="*/ 1790523 h 1900651"/>
                <a:gd name="connsiteX13" fmla="*/ 2492574 w 2700444"/>
                <a:gd name="connsiteY13" fmla="*/ 1790523 h 1900651"/>
                <a:gd name="connsiteX14" fmla="*/ 2492574 w 2700444"/>
                <a:gd name="connsiteY14" fmla="*/ 1252713 h 1900651"/>
                <a:gd name="connsiteX15" fmla="*/ 2492575 w 2700444"/>
                <a:gd name="connsiteY15" fmla="*/ 1252711 h 1900651"/>
                <a:gd name="connsiteX16" fmla="*/ 2492574 w 2700444"/>
                <a:gd name="connsiteY16" fmla="*/ 1252709 h 1900651"/>
                <a:gd name="connsiteX17" fmla="*/ 2492574 w 2700444"/>
                <a:gd name="connsiteY17" fmla="*/ 1249234 h 1900651"/>
                <a:gd name="connsiteX18" fmla="*/ 2491416 w 2700444"/>
                <a:gd name="connsiteY18" fmla="*/ 1249234 h 1900651"/>
                <a:gd name="connsiteX19" fmla="*/ 2486574 w 2700444"/>
                <a:gd name="connsiteY19" fmla="*/ 1234700 h 1900651"/>
                <a:gd name="connsiteX20" fmla="*/ 2197186 w 2700444"/>
                <a:gd name="connsiteY20" fmla="*/ 1163343 h 1900651"/>
                <a:gd name="connsiteX21" fmla="*/ 1907799 w 2700444"/>
                <a:gd name="connsiteY21" fmla="*/ 1234700 h 1900651"/>
                <a:gd name="connsiteX22" fmla="*/ 1902956 w 2700444"/>
                <a:gd name="connsiteY22" fmla="*/ 1249234 h 1900651"/>
                <a:gd name="connsiteX23" fmla="*/ 1901797 w 2700444"/>
                <a:gd name="connsiteY23" fmla="*/ 1249234 h 1900651"/>
                <a:gd name="connsiteX24" fmla="*/ 1901797 w 2700444"/>
                <a:gd name="connsiteY24" fmla="*/ 1252711 h 1900651"/>
                <a:gd name="connsiteX25" fmla="*/ 1901797 w 2700444"/>
                <a:gd name="connsiteY25" fmla="*/ 1790523 h 1900651"/>
                <a:gd name="connsiteX26" fmla="*/ 1776884 w 2700444"/>
                <a:gd name="connsiteY26" fmla="*/ 1790523 h 1900651"/>
                <a:gd name="connsiteX27" fmla="*/ 1776884 w 2700444"/>
                <a:gd name="connsiteY27" fmla="*/ 1367470 h 1900651"/>
                <a:gd name="connsiteX28" fmla="*/ 1695980 w 2700444"/>
                <a:gd name="connsiteY28" fmla="*/ 1367470 h 1900651"/>
                <a:gd name="connsiteX29" fmla="*/ 1630351 w 2700444"/>
                <a:gd name="connsiteY29" fmla="*/ 1104956 h 1900651"/>
                <a:gd name="connsiteX30" fmla="*/ 1642630 w 2700444"/>
                <a:gd name="connsiteY30" fmla="*/ 1096109 h 1900651"/>
                <a:gd name="connsiteX31" fmla="*/ 1699296 w 2700444"/>
                <a:gd name="connsiteY31" fmla="*/ 949912 h 1900651"/>
                <a:gd name="connsiteX32" fmla="*/ 1505825 w 2700444"/>
                <a:gd name="connsiteY32" fmla="*/ 743158 h 1900651"/>
                <a:gd name="connsiteX33" fmla="*/ 1312354 w 2700444"/>
                <a:gd name="connsiteY33" fmla="*/ 949912 h 1900651"/>
                <a:gd name="connsiteX34" fmla="*/ 1369021 w 2700444"/>
                <a:gd name="connsiteY34" fmla="*/ 1096109 h 1900651"/>
                <a:gd name="connsiteX35" fmla="*/ 1381298 w 2700444"/>
                <a:gd name="connsiteY35" fmla="*/ 1104955 h 1900651"/>
                <a:gd name="connsiteX36" fmla="*/ 1315669 w 2700444"/>
                <a:gd name="connsiteY36" fmla="*/ 1367470 h 1900651"/>
                <a:gd name="connsiteX37" fmla="*/ 1244235 w 2700444"/>
                <a:gd name="connsiteY37" fmla="*/ 1367470 h 1900651"/>
                <a:gd name="connsiteX38" fmla="*/ 1244235 w 2700444"/>
                <a:gd name="connsiteY38" fmla="*/ 619868 h 1900651"/>
                <a:gd name="connsiteX39" fmla="*/ 1166266 w 2700444"/>
                <a:gd name="connsiteY39" fmla="*/ 541899 h 1900651"/>
                <a:gd name="connsiteX40" fmla="*/ 1088297 w 2700444"/>
                <a:gd name="connsiteY40" fmla="*/ 619868 h 1900651"/>
                <a:gd name="connsiteX41" fmla="*/ 1088297 w 2700444"/>
                <a:gd name="connsiteY41" fmla="*/ 1367470 h 1900651"/>
                <a:gd name="connsiteX42" fmla="*/ 1006151 w 2700444"/>
                <a:gd name="connsiteY42" fmla="*/ 1367470 h 1900651"/>
                <a:gd name="connsiteX43" fmla="*/ 1006151 w 2700444"/>
                <a:gd name="connsiteY43" fmla="*/ 619868 h 1900651"/>
                <a:gd name="connsiteX44" fmla="*/ 928182 w 2700444"/>
                <a:gd name="connsiteY44" fmla="*/ 541899 h 1900651"/>
                <a:gd name="connsiteX45" fmla="*/ 850213 w 2700444"/>
                <a:gd name="connsiteY45" fmla="*/ 619868 h 1900651"/>
                <a:gd name="connsiteX46" fmla="*/ 850213 w 2700444"/>
                <a:gd name="connsiteY46" fmla="*/ 1367470 h 1900651"/>
                <a:gd name="connsiteX47" fmla="*/ 768068 w 2700444"/>
                <a:gd name="connsiteY47" fmla="*/ 1367470 h 1900651"/>
                <a:gd name="connsiteX48" fmla="*/ 768068 w 2700444"/>
                <a:gd name="connsiteY48" fmla="*/ 619868 h 1900651"/>
                <a:gd name="connsiteX49" fmla="*/ 690099 w 2700444"/>
                <a:gd name="connsiteY49" fmla="*/ 541899 h 1900651"/>
                <a:gd name="connsiteX50" fmla="*/ 612130 w 2700444"/>
                <a:gd name="connsiteY50" fmla="*/ 619868 h 1900651"/>
                <a:gd name="connsiteX51" fmla="*/ 612130 w 2700444"/>
                <a:gd name="connsiteY51" fmla="*/ 1367470 h 1900651"/>
                <a:gd name="connsiteX52" fmla="*/ 487217 w 2700444"/>
                <a:gd name="connsiteY52" fmla="*/ 1367470 h 1900651"/>
                <a:gd name="connsiteX53" fmla="*/ 487217 w 2700444"/>
                <a:gd name="connsiteY53" fmla="*/ 1164826 h 1900651"/>
                <a:gd name="connsiteX54" fmla="*/ 426717 w 2700444"/>
                <a:gd name="connsiteY54" fmla="*/ 1164826 h 1900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700444" h="1900651">
                  <a:moveTo>
                    <a:pt x="389710" y="0"/>
                  </a:moveTo>
                  <a:lnTo>
                    <a:pt x="311741" y="0"/>
                  </a:lnTo>
                  <a:lnTo>
                    <a:pt x="274733" y="1164826"/>
                  </a:lnTo>
                  <a:lnTo>
                    <a:pt x="199705" y="1164826"/>
                  </a:lnTo>
                  <a:lnTo>
                    <a:pt x="199705" y="1790523"/>
                  </a:lnTo>
                  <a:lnTo>
                    <a:pt x="0" y="1790523"/>
                  </a:lnTo>
                  <a:lnTo>
                    <a:pt x="0" y="1900651"/>
                  </a:lnTo>
                  <a:lnTo>
                    <a:pt x="199705" y="1900651"/>
                  </a:lnTo>
                  <a:lnTo>
                    <a:pt x="293173" y="1900651"/>
                  </a:lnTo>
                  <a:lnTo>
                    <a:pt x="487217" y="1900651"/>
                  </a:lnTo>
                  <a:lnTo>
                    <a:pt x="1776884" y="1900651"/>
                  </a:lnTo>
                  <a:lnTo>
                    <a:pt x="2700444" y="1900651"/>
                  </a:lnTo>
                  <a:lnTo>
                    <a:pt x="2700444" y="1790523"/>
                  </a:lnTo>
                  <a:lnTo>
                    <a:pt x="2492574" y="1790523"/>
                  </a:lnTo>
                  <a:lnTo>
                    <a:pt x="2492574" y="1252713"/>
                  </a:lnTo>
                  <a:lnTo>
                    <a:pt x="2492575" y="1252711"/>
                  </a:lnTo>
                  <a:lnTo>
                    <a:pt x="2492574" y="1252709"/>
                  </a:lnTo>
                  <a:lnTo>
                    <a:pt x="2492574" y="1249234"/>
                  </a:lnTo>
                  <a:lnTo>
                    <a:pt x="2491416" y="1249234"/>
                  </a:lnTo>
                  <a:lnTo>
                    <a:pt x="2486574" y="1234700"/>
                  </a:lnTo>
                  <a:cubicBezTo>
                    <a:pt x="2459030" y="1193977"/>
                    <a:pt x="2339933" y="1163343"/>
                    <a:pt x="2197186" y="1163343"/>
                  </a:cubicBezTo>
                  <a:cubicBezTo>
                    <a:pt x="2054439" y="1163343"/>
                    <a:pt x="1935343" y="1193977"/>
                    <a:pt x="1907799" y="1234700"/>
                  </a:cubicBezTo>
                  <a:lnTo>
                    <a:pt x="1902956" y="1249234"/>
                  </a:lnTo>
                  <a:lnTo>
                    <a:pt x="1901797" y="1249234"/>
                  </a:lnTo>
                  <a:lnTo>
                    <a:pt x="1901797" y="1252711"/>
                  </a:lnTo>
                  <a:lnTo>
                    <a:pt x="1901797" y="1790523"/>
                  </a:lnTo>
                  <a:lnTo>
                    <a:pt x="1776884" y="1790523"/>
                  </a:lnTo>
                  <a:lnTo>
                    <a:pt x="1776884" y="1367470"/>
                  </a:lnTo>
                  <a:lnTo>
                    <a:pt x="1695980" y="1367470"/>
                  </a:lnTo>
                  <a:lnTo>
                    <a:pt x="1630351" y="1104956"/>
                  </a:lnTo>
                  <a:lnTo>
                    <a:pt x="1642630" y="1096109"/>
                  </a:lnTo>
                  <a:cubicBezTo>
                    <a:pt x="1677641" y="1058694"/>
                    <a:pt x="1699296" y="1007006"/>
                    <a:pt x="1699296" y="949912"/>
                  </a:cubicBezTo>
                  <a:cubicBezTo>
                    <a:pt x="1699296" y="835725"/>
                    <a:pt x="1612676" y="743158"/>
                    <a:pt x="1505825" y="743158"/>
                  </a:cubicBezTo>
                  <a:cubicBezTo>
                    <a:pt x="1398974" y="743158"/>
                    <a:pt x="1312354" y="835725"/>
                    <a:pt x="1312354" y="949912"/>
                  </a:cubicBezTo>
                  <a:cubicBezTo>
                    <a:pt x="1312354" y="1007006"/>
                    <a:pt x="1334009" y="1058694"/>
                    <a:pt x="1369021" y="1096109"/>
                  </a:cubicBezTo>
                  <a:lnTo>
                    <a:pt x="1381298" y="1104955"/>
                  </a:lnTo>
                  <a:lnTo>
                    <a:pt x="1315669" y="1367470"/>
                  </a:lnTo>
                  <a:lnTo>
                    <a:pt x="1244235" y="1367470"/>
                  </a:lnTo>
                  <a:lnTo>
                    <a:pt x="1244235" y="619868"/>
                  </a:lnTo>
                  <a:cubicBezTo>
                    <a:pt x="1244235" y="576807"/>
                    <a:pt x="1209327" y="541899"/>
                    <a:pt x="1166266" y="541899"/>
                  </a:cubicBezTo>
                  <a:cubicBezTo>
                    <a:pt x="1123205" y="541899"/>
                    <a:pt x="1088297" y="576807"/>
                    <a:pt x="1088297" y="619868"/>
                  </a:cubicBezTo>
                  <a:lnTo>
                    <a:pt x="1088297" y="1367470"/>
                  </a:lnTo>
                  <a:lnTo>
                    <a:pt x="1006151" y="1367470"/>
                  </a:lnTo>
                  <a:lnTo>
                    <a:pt x="1006151" y="619868"/>
                  </a:lnTo>
                  <a:cubicBezTo>
                    <a:pt x="1006151" y="576807"/>
                    <a:pt x="971243" y="541899"/>
                    <a:pt x="928182" y="541899"/>
                  </a:cubicBezTo>
                  <a:cubicBezTo>
                    <a:pt x="885121" y="541899"/>
                    <a:pt x="850213" y="576807"/>
                    <a:pt x="850213" y="619868"/>
                  </a:cubicBezTo>
                  <a:lnTo>
                    <a:pt x="850213" y="1367470"/>
                  </a:lnTo>
                  <a:lnTo>
                    <a:pt x="768068" y="1367470"/>
                  </a:lnTo>
                  <a:lnTo>
                    <a:pt x="768068" y="619868"/>
                  </a:lnTo>
                  <a:cubicBezTo>
                    <a:pt x="768068" y="576807"/>
                    <a:pt x="733160" y="541899"/>
                    <a:pt x="690099" y="541899"/>
                  </a:cubicBezTo>
                  <a:cubicBezTo>
                    <a:pt x="647038" y="541899"/>
                    <a:pt x="612130" y="576807"/>
                    <a:pt x="612130" y="619868"/>
                  </a:cubicBezTo>
                  <a:lnTo>
                    <a:pt x="612130" y="1367470"/>
                  </a:lnTo>
                  <a:lnTo>
                    <a:pt x="487217" y="1367470"/>
                  </a:lnTo>
                  <a:lnTo>
                    <a:pt x="487217" y="1164826"/>
                  </a:lnTo>
                  <a:lnTo>
                    <a:pt x="426717" y="11648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ja-JP" altLang="en-US" sz="2400"/>
            </a:p>
          </p:txBody>
        </p:sp>
        <p:sp>
          <p:nvSpPr>
            <p:cNvPr id="15" name="Rectangle 63">
              <a:extLst>
                <a:ext uri="{FF2B5EF4-FFF2-40B4-BE49-F238E27FC236}">
                  <a16:creationId xmlns:a16="http://schemas.microsoft.com/office/drawing/2014/main" id="{C0940749-5164-B402-C0B2-32AD0286DE7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879068" y="4346664"/>
              <a:ext cx="231790" cy="2883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ja-JP" altLang="en-US" sz="2400" dirty="0">
                <a:latin typeface="+mn-ea"/>
              </a:endParaRP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2C9D00A3-3BE2-81D8-6B07-39BB73C2ABEC}"/>
                </a:ext>
              </a:extLst>
            </p:cNvPr>
            <p:cNvSpPr/>
            <p:nvPr/>
          </p:nvSpPr>
          <p:spPr>
            <a:xfrm flipH="1">
              <a:off x="3052355" y="4434673"/>
              <a:ext cx="72890" cy="7289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891E69A9-9CE8-C958-6831-BE78C3F5FA47}"/>
                </a:ext>
              </a:extLst>
            </p:cNvPr>
            <p:cNvSpPr/>
            <p:nvPr/>
          </p:nvSpPr>
          <p:spPr>
            <a:xfrm flipH="1">
              <a:off x="2964806" y="4434673"/>
              <a:ext cx="72890" cy="7289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CACF3C3-0026-F6A3-9AAE-090BB12FA21F}"/>
                </a:ext>
              </a:extLst>
            </p:cNvPr>
            <p:cNvSpPr/>
            <p:nvPr/>
          </p:nvSpPr>
          <p:spPr>
            <a:xfrm flipH="1">
              <a:off x="2877256" y="4434673"/>
              <a:ext cx="72890" cy="7289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28" name="吹き出し: 四角形 27">
            <a:extLst>
              <a:ext uri="{FF2B5EF4-FFF2-40B4-BE49-F238E27FC236}">
                <a16:creationId xmlns:a16="http://schemas.microsoft.com/office/drawing/2014/main" id="{928BE3EA-12D6-3A8C-A3A2-2321F3F2B364}"/>
              </a:ext>
            </a:extLst>
          </p:cNvPr>
          <p:cNvSpPr/>
          <p:nvPr/>
        </p:nvSpPr>
        <p:spPr>
          <a:xfrm>
            <a:off x="3435432" y="4301608"/>
            <a:ext cx="1472221" cy="1006692"/>
          </a:xfrm>
          <a:prstGeom prst="wedgeRectCallout">
            <a:avLst>
              <a:gd name="adj1" fmla="val 17281"/>
              <a:gd name="adj2" fmla="val -76568"/>
            </a:avLst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CABAAE3-7A7A-2E63-5773-C6F4BFE1C96A}"/>
              </a:ext>
            </a:extLst>
          </p:cNvPr>
          <p:cNvGrpSpPr/>
          <p:nvPr/>
        </p:nvGrpSpPr>
        <p:grpSpPr>
          <a:xfrm>
            <a:off x="3817134" y="4721284"/>
            <a:ext cx="672000" cy="385336"/>
            <a:chOff x="7636314" y="2689042"/>
            <a:chExt cx="504000" cy="289002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3F3E6180-B35C-7071-94EA-51237D6E4B18}"/>
                </a:ext>
              </a:extLst>
            </p:cNvPr>
            <p:cNvGrpSpPr/>
            <p:nvPr/>
          </p:nvGrpSpPr>
          <p:grpSpPr>
            <a:xfrm>
              <a:off x="7938082" y="2878918"/>
              <a:ext cx="164998" cy="99126"/>
              <a:chOff x="3678839" y="3838507"/>
              <a:chExt cx="164998" cy="99126"/>
            </a:xfrm>
            <a:solidFill>
              <a:schemeClr val="bg1">
                <a:lumMod val="75000"/>
              </a:schemeClr>
            </a:solidFill>
          </p:grpSpPr>
          <p:sp>
            <p:nvSpPr>
              <p:cNvPr id="67" name="四角形: 角を丸くする 66">
                <a:extLst>
                  <a:ext uri="{FF2B5EF4-FFF2-40B4-BE49-F238E27FC236}">
                    <a16:creationId xmlns:a16="http://schemas.microsoft.com/office/drawing/2014/main" id="{F65C71BC-FE18-5FFE-BB12-FA7E0EA87552}"/>
                  </a:ext>
                </a:extLst>
              </p:cNvPr>
              <p:cNvSpPr/>
              <p:nvPr/>
            </p:nvSpPr>
            <p:spPr>
              <a:xfrm>
                <a:off x="3709957" y="3839254"/>
                <a:ext cx="101812" cy="97632"/>
              </a:xfrm>
              <a:prstGeom prst="roundRect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68" name="円弧 67">
                <a:extLst>
                  <a:ext uri="{FF2B5EF4-FFF2-40B4-BE49-F238E27FC236}">
                    <a16:creationId xmlns:a16="http://schemas.microsoft.com/office/drawing/2014/main" id="{1235294A-8254-C54F-B764-8CEA87D522E2}"/>
                  </a:ext>
                </a:extLst>
              </p:cNvPr>
              <p:cNvSpPr/>
              <p:nvPr/>
            </p:nvSpPr>
            <p:spPr>
              <a:xfrm flipV="1">
                <a:off x="3678839" y="3838507"/>
                <a:ext cx="164998" cy="99126"/>
              </a:xfrm>
              <a:prstGeom prst="arc">
                <a:avLst>
                  <a:gd name="adj1" fmla="val 11771325"/>
                  <a:gd name="adj2" fmla="val 20664748"/>
                </a:avLst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</p:grp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34DEA79B-842D-4D13-93EC-C8E74AFBF185}"/>
                </a:ext>
              </a:extLst>
            </p:cNvPr>
            <p:cNvGrpSpPr/>
            <p:nvPr/>
          </p:nvGrpSpPr>
          <p:grpSpPr>
            <a:xfrm>
              <a:off x="7685683" y="2878918"/>
              <a:ext cx="164998" cy="99126"/>
              <a:chOff x="3678839" y="3838507"/>
              <a:chExt cx="164998" cy="99126"/>
            </a:xfrm>
            <a:solidFill>
              <a:schemeClr val="bg1">
                <a:lumMod val="75000"/>
              </a:schemeClr>
            </a:solidFill>
          </p:grpSpPr>
          <p:sp>
            <p:nvSpPr>
              <p:cNvPr id="65" name="四角形: 角を丸くする 64">
                <a:extLst>
                  <a:ext uri="{FF2B5EF4-FFF2-40B4-BE49-F238E27FC236}">
                    <a16:creationId xmlns:a16="http://schemas.microsoft.com/office/drawing/2014/main" id="{681125AD-B717-1230-886D-6DEB9DA82547}"/>
                  </a:ext>
                </a:extLst>
              </p:cNvPr>
              <p:cNvSpPr/>
              <p:nvPr/>
            </p:nvSpPr>
            <p:spPr>
              <a:xfrm>
                <a:off x="3709957" y="3839254"/>
                <a:ext cx="101812" cy="97632"/>
              </a:xfrm>
              <a:prstGeom prst="roundRect">
                <a:avLst/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66" name="円弧 65">
                <a:extLst>
                  <a:ext uri="{FF2B5EF4-FFF2-40B4-BE49-F238E27FC236}">
                    <a16:creationId xmlns:a16="http://schemas.microsoft.com/office/drawing/2014/main" id="{E8FE94A9-7EAB-EE8E-3752-ADD8A0814BA9}"/>
                  </a:ext>
                </a:extLst>
              </p:cNvPr>
              <p:cNvSpPr/>
              <p:nvPr/>
            </p:nvSpPr>
            <p:spPr>
              <a:xfrm flipV="1">
                <a:off x="3678839" y="3838507"/>
                <a:ext cx="164998" cy="99126"/>
              </a:xfrm>
              <a:prstGeom prst="arc">
                <a:avLst>
                  <a:gd name="adj1" fmla="val 11771325"/>
                  <a:gd name="adj2" fmla="val 20664748"/>
                </a:avLst>
              </a:prstGeom>
              <a:grp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</p:grpSp>
        <p:grpSp>
          <p:nvGrpSpPr>
            <p:cNvPr id="33" name="Group 16">
              <a:extLst>
                <a:ext uri="{FF2B5EF4-FFF2-40B4-BE49-F238E27FC236}">
                  <a16:creationId xmlns:a16="http://schemas.microsoft.com/office/drawing/2014/main" id="{FF8D7F7C-9934-B91B-518A-61368C8E40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693832" y="2887592"/>
              <a:ext cx="144000" cy="76500"/>
              <a:chOff x="1567" y="1863"/>
              <a:chExt cx="224" cy="119"/>
            </a:xfrm>
          </p:grpSpPr>
          <p:sp>
            <p:nvSpPr>
              <p:cNvPr id="63" name="AutoShape 17">
                <a:extLst>
                  <a:ext uri="{FF2B5EF4-FFF2-40B4-BE49-F238E27FC236}">
                    <a16:creationId xmlns:a16="http://schemas.microsoft.com/office/drawing/2014/main" id="{728392EB-ACD7-3EB0-15EA-CFDAFEC8B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619" y="1811"/>
                <a:ext cx="119" cy="224"/>
              </a:xfrm>
              <a:prstGeom prst="moon">
                <a:avLst>
                  <a:gd name="adj" fmla="val 50000"/>
                </a:avLst>
              </a:prstGeom>
              <a:solidFill>
                <a:srgbClr val="D5F4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4" name="Oval 18">
                <a:extLst>
                  <a:ext uri="{FF2B5EF4-FFF2-40B4-BE49-F238E27FC236}">
                    <a16:creationId xmlns:a16="http://schemas.microsoft.com/office/drawing/2014/main" id="{B365B1C7-DA2F-B81A-9708-29CDE8F432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632" y="1881"/>
                <a:ext cx="92" cy="9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 dirty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34" name="Group 16">
              <a:extLst>
                <a:ext uri="{FF2B5EF4-FFF2-40B4-BE49-F238E27FC236}">
                  <a16:creationId xmlns:a16="http://schemas.microsoft.com/office/drawing/2014/main" id="{A435E7CB-980E-3F1A-43D4-9CD9A157C9D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948476" y="2887592"/>
              <a:ext cx="144000" cy="76500"/>
              <a:chOff x="1567" y="1863"/>
              <a:chExt cx="224" cy="119"/>
            </a:xfrm>
          </p:grpSpPr>
          <p:sp>
            <p:nvSpPr>
              <p:cNvPr id="61" name="AutoShape 17">
                <a:extLst>
                  <a:ext uri="{FF2B5EF4-FFF2-40B4-BE49-F238E27FC236}">
                    <a16:creationId xmlns:a16="http://schemas.microsoft.com/office/drawing/2014/main" id="{0D5FECEE-17FA-2E7F-392D-9AABD5137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619" y="1811"/>
                <a:ext cx="119" cy="224"/>
              </a:xfrm>
              <a:prstGeom prst="moon">
                <a:avLst>
                  <a:gd name="adj" fmla="val 50000"/>
                </a:avLst>
              </a:prstGeom>
              <a:solidFill>
                <a:srgbClr val="D5F4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Oval 18">
                <a:extLst>
                  <a:ext uri="{FF2B5EF4-FFF2-40B4-BE49-F238E27FC236}">
                    <a16:creationId xmlns:a16="http://schemas.microsoft.com/office/drawing/2014/main" id="{3F089606-B47B-2FB9-FCE2-9D6DEE311A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1632" y="1881"/>
                <a:ext cx="92" cy="9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 dirty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52816CE8-35A5-D487-06B3-482044955FB7}"/>
                </a:ext>
              </a:extLst>
            </p:cNvPr>
            <p:cNvSpPr/>
            <p:nvPr/>
          </p:nvSpPr>
          <p:spPr>
            <a:xfrm>
              <a:off x="7636314" y="2735070"/>
              <a:ext cx="504000" cy="54000"/>
            </a:xfrm>
            <a:prstGeom prst="rect">
              <a:avLst/>
            </a:prstGeom>
            <a:solidFill>
              <a:srgbClr val="CBD5B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AB4A885F-4992-868D-D924-1FF98C10FCB6}"/>
                </a:ext>
              </a:extLst>
            </p:cNvPr>
            <p:cNvSpPr/>
            <p:nvPr/>
          </p:nvSpPr>
          <p:spPr>
            <a:xfrm>
              <a:off x="7636314" y="2789489"/>
              <a:ext cx="504000" cy="76502"/>
            </a:xfrm>
            <a:prstGeom prst="rect">
              <a:avLst/>
            </a:prstGeom>
            <a:solidFill>
              <a:srgbClr val="CBD5B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DA609115-DE4C-2DDE-8514-3206F5E1B312}"/>
                </a:ext>
              </a:extLst>
            </p:cNvPr>
            <p:cNvGrpSpPr/>
            <p:nvPr/>
          </p:nvGrpSpPr>
          <p:grpSpPr>
            <a:xfrm>
              <a:off x="7655362" y="2743867"/>
              <a:ext cx="468000" cy="36000"/>
              <a:chOff x="3616304" y="3503503"/>
              <a:chExt cx="478674" cy="36000"/>
            </a:xfrm>
            <a:solidFill>
              <a:schemeClr val="accent5">
                <a:lumMod val="20000"/>
                <a:lumOff val="80000"/>
              </a:schemeClr>
            </a:solidFill>
          </p:grpSpPr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3743AADC-10D6-69C9-0F7E-234E708AFE80}"/>
                  </a:ext>
                </a:extLst>
              </p:cNvPr>
              <p:cNvSpPr/>
              <p:nvPr/>
            </p:nvSpPr>
            <p:spPr>
              <a:xfrm>
                <a:off x="3616304" y="3503503"/>
                <a:ext cx="97200" cy="36000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E01E610B-2AF4-BDAD-D457-33FFC6C8E3A7}"/>
                  </a:ext>
                </a:extLst>
              </p:cNvPr>
              <p:cNvSpPr/>
              <p:nvPr/>
            </p:nvSpPr>
            <p:spPr>
              <a:xfrm>
                <a:off x="3743462" y="3503503"/>
                <a:ext cx="97200" cy="36000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85C77BF4-A677-242D-DC3B-BDFF3E4B87D6}"/>
                  </a:ext>
                </a:extLst>
              </p:cNvPr>
              <p:cNvSpPr/>
              <p:nvPr/>
            </p:nvSpPr>
            <p:spPr>
              <a:xfrm>
                <a:off x="3870620" y="3503503"/>
                <a:ext cx="97200" cy="36000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327588C3-57FC-B0D3-741B-02EB28693A92}"/>
                  </a:ext>
                </a:extLst>
              </p:cNvPr>
              <p:cNvSpPr/>
              <p:nvPr/>
            </p:nvSpPr>
            <p:spPr>
              <a:xfrm>
                <a:off x="3997778" y="3503503"/>
                <a:ext cx="97200" cy="36000"/>
              </a:xfrm>
              <a:prstGeom prst="rect">
                <a:avLst/>
              </a:prstGeom>
              <a:grpFill/>
              <a:ln w="3175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</p:grp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166A7B54-6989-897F-E362-C67DE436F0BC}"/>
                </a:ext>
              </a:extLst>
            </p:cNvPr>
            <p:cNvSpPr/>
            <p:nvPr/>
          </p:nvSpPr>
          <p:spPr>
            <a:xfrm>
              <a:off x="7636314" y="2689042"/>
              <a:ext cx="504000" cy="45719"/>
            </a:xfrm>
            <a:prstGeom prst="rect">
              <a:avLst/>
            </a:prstGeom>
            <a:solidFill>
              <a:srgbClr val="CBD5B8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C227129E-77C4-0F0C-D151-8B2F5F49CC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7996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/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488D4943-567F-1287-F4E4-15F5CAF92F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3067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94D6B037-61FD-1AFA-8E17-4B562B6FD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8138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32FFAEB3-E74F-60B4-9593-CBDE2E97E9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209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5D447D52-E807-82FA-CD6F-9C194C33AC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8280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2BF3A75F-A718-61AE-5706-BB7075FF8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351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EF1FA6C7-90BC-F691-BAF5-46E5BC4419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422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C5A78FD1-54D8-F61D-2797-37AA097A6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34935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C28F5D3E-BF5B-5A0C-8F48-E2D0095A91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85644" y="2810588"/>
              <a:ext cx="18000" cy="18000"/>
            </a:xfrm>
            <a:prstGeom prst="ellipse">
              <a:avLst/>
            </a:prstGeom>
            <a:solidFill>
              <a:srgbClr val="A0C1E8"/>
            </a:solidFill>
            <a:ln w="3175">
              <a:solidFill>
                <a:srgbClr val="99FF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34325F4F-EEB0-1799-9433-1AA17E226A45}"/>
                </a:ext>
              </a:extLst>
            </p:cNvPr>
            <p:cNvGrpSpPr/>
            <p:nvPr/>
          </p:nvGrpSpPr>
          <p:grpSpPr>
            <a:xfrm>
              <a:off x="7711946" y="2829550"/>
              <a:ext cx="355356" cy="21600"/>
              <a:chOff x="3672978" y="3586432"/>
              <a:chExt cx="355356" cy="21600"/>
            </a:xfrm>
          </p:grpSpPr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9DF7D67C-1A59-A021-1072-F6BF780AD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72978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805EF1A2-A9B9-94E1-A77B-3D6F780E2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23743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B6A5E90D-38E5-D45C-DE33-74B7F688E7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74508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139E876D-46AE-7725-58B5-5D0781D0C08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5273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ACACA12E-BC7B-32CB-F048-EB36F159A7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6038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5E32448E-C1E2-BB3F-F784-9B7CFBED42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26803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50FBB1CE-0D8D-5E18-A367-AB8311EBA8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77568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A0DED097-4DCF-49FA-68A4-5482D64082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28334" y="3586432"/>
                <a:ext cx="0" cy="21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84D4E9B2-14FA-3008-EE0D-EC7F78C37FAF}"/>
              </a:ext>
            </a:extLst>
          </p:cNvPr>
          <p:cNvGrpSpPr/>
          <p:nvPr/>
        </p:nvGrpSpPr>
        <p:grpSpPr>
          <a:xfrm>
            <a:off x="3483656" y="4560076"/>
            <a:ext cx="1386737" cy="113696"/>
            <a:chOff x="3304618" y="3141110"/>
            <a:chExt cx="1040053" cy="85272"/>
          </a:xfrm>
        </p:grpSpPr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F6605D3D-5CCC-00C2-08C5-ACBF589D462C}"/>
                </a:ext>
              </a:extLst>
            </p:cNvPr>
            <p:cNvSpPr/>
            <p:nvPr/>
          </p:nvSpPr>
          <p:spPr>
            <a:xfrm rot="-1680000" flipV="1">
              <a:off x="3304618" y="3208382"/>
              <a:ext cx="288000" cy="18000"/>
            </a:xfrm>
            <a:prstGeom prst="rect">
              <a:avLst/>
            </a:prstGeom>
            <a:solidFill>
              <a:srgbClr val="CBD5B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0A55BDC9-6B96-E2E7-7B54-4BD0F071BF14}"/>
                </a:ext>
              </a:extLst>
            </p:cNvPr>
            <p:cNvSpPr/>
            <p:nvPr/>
          </p:nvSpPr>
          <p:spPr>
            <a:xfrm flipV="1">
              <a:off x="3573470" y="3141110"/>
              <a:ext cx="504000" cy="18000"/>
            </a:xfrm>
            <a:prstGeom prst="rect">
              <a:avLst/>
            </a:prstGeom>
            <a:solidFill>
              <a:srgbClr val="CBD5B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F650ECB3-0744-BE3D-B190-4219700BF527}"/>
                </a:ext>
              </a:extLst>
            </p:cNvPr>
            <p:cNvSpPr/>
            <p:nvPr/>
          </p:nvSpPr>
          <p:spPr>
            <a:xfrm rot="1680000" flipH="1" flipV="1">
              <a:off x="4056671" y="3208382"/>
              <a:ext cx="288000" cy="18000"/>
            </a:xfrm>
            <a:prstGeom prst="rect">
              <a:avLst/>
            </a:prstGeom>
            <a:solidFill>
              <a:srgbClr val="CBD5B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graphicFrame>
        <p:nvGraphicFramePr>
          <p:cNvPr id="73" name="表 72">
            <a:extLst>
              <a:ext uri="{FF2B5EF4-FFF2-40B4-BE49-F238E27FC236}">
                <a16:creationId xmlns:a16="http://schemas.microsoft.com/office/drawing/2014/main" id="{9C5F3C4F-AABF-66EE-DE09-6AA03C7C67E5}"/>
              </a:ext>
            </a:extLst>
          </p:cNvPr>
          <p:cNvGraphicFramePr>
            <a:graphicFrameLocks noGrp="1"/>
          </p:cNvGraphicFramePr>
          <p:nvPr/>
        </p:nvGraphicFramePr>
        <p:xfrm>
          <a:off x="1073423" y="4483865"/>
          <a:ext cx="1374177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834177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設備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aphicFrame>
        <p:nvGraphicFramePr>
          <p:cNvPr id="78" name="表 77">
            <a:extLst>
              <a:ext uri="{FF2B5EF4-FFF2-40B4-BE49-F238E27FC236}">
                <a16:creationId xmlns:a16="http://schemas.microsoft.com/office/drawing/2014/main" id="{3E994F2D-540D-66D6-530C-897F906E9D3C}"/>
              </a:ext>
            </a:extLst>
          </p:cNvPr>
          <p:cNvGraphicFramePr>
            <a:graphicFrameLocks noGrp="1"/>
          </p:cNvGraphicFramePr>
          <p:nvPr/>
        </p:nvGraphicFramePr>
        <p:xfrm>
          <a:off x="6052597" y="3612463"/>
          <a:ext cx="3981777" cy="1668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7176">
                  <a:extLst>
                    <a:ext uri="{9D8B030D-6E8A-4147-A177-3AD203B41FA5}">
                      <a16:colId xmlns:a16="http://schemas.microsoft.com/office/drawing/2014/main" val="3952963844"/>
                    </a:ext>
                  </a:extLst>
                </a:gridCol>
                <a:gridCol w="1279548">
                  <a:extLst>
                    <a:ext uri="{9D8B030D-6E8A-4147-A177-3AD203B41FA5}">
                      <a16:colId xmlns:a16="http://schemas.microsoft.com/office/drawing/2014/main" val="2344229017"/>
                    </a:ext>
                  </a:extLst>
                </a:gridCol>
                <a:gridCol w="1315053">
                  <a:extLst>
                    <a:ext uri="{9D8B030D-6E8A-4147-A177-3AD203B41FA5}">
                      <a16:colId xmlns:a16="http://schemas.microsoft.com/office/drawing/2014/main" val="3604216615"/>
                    </a:ext>
                  </a:extLst>
                </a:gridCol>
              </a:tblGrid>
              <a:tr h="601026">
                <a:tc>
                  <a:txBody>
                    <a:bodyPr/>
                    <a:lstStyle/>
                    <a:p>
                      <a:endParaRPr kumimoji="1" lang="ja-JP" altLang="en-US" sz="1600" spc="160" baseline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200" baseline="0" dirty="0">
                          <a:effectLst>
                            <a:outerShdw blurRad="12700" dist="25400" dir="2400000" algn="ctr" rotWithShape="0">
                              <a:schemeClr val="bg1"/>
                            </a:outerShdw>
                          </a:effectLst>
                        </a:rPr>
                        <a:t>直列</a:t>
                      </a:r>
                    </a:p>
                  </a:txBody>
                  <a:tcPr anchor="ctr"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200" baseline="0" dirty="0">
                          <a:effectLst>
                            <a:outerShdw blurRad="12700" dist="25400" dir="2400000" algn="ctr" rotWithShape="0">
                              <a:schemeClr val="bg1"/>
                            </a:outerShdw>
                          </a:effectLst>
                        </a:rPr>
                        <a:t>並列</a:t>
                      </a:r>
                      <a:endParaRPr kumimoji="1" lang="ja-JP" altLang="en-US" sz="2000" b="1" spc="200" baseline="0" dirty="0"/>
                    </a:p>
                  </a:txBody>
                  <a:tcPr anchor="ctr"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61915"/>
                  </a:ext>
                </a:extLst>
              </a:tr>
              <a:tr h="533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160" baseline="0" dirty="0"/>
                        <a:t>人</a:t>
                      </a: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spc="160" baseline="0" dirty="0"/>
                        <a:t>人・直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spc="160" baseline="0" dirty="0"/>
                        <a:t>人・並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2878003"/>
                  </a:ext>
                </a:extLst>
              </a:tr>
              <a:tr h="5338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spc="200" baseline="0" dirty="0"/>
                        <a:t>人と設備</a:t>
                      </a:r>
                      <a:endParaRPr kumimoji="1" lang="ja-JP" altLang="en-US" sz="2000" b="1" spc="200" baseline="0" dirty="0">
                        <a:effectLst>
                          <a:outerShdw blurRad="12700" dist="25400" dir="2400000" algn="ctr" rotWithShape="0">
                            <a:schemeClr val="bg1"/>
                          </a:outerShdw>
                        </a:effectLst>
                      </a:endParaRPr>
                    </a:p>
                  </a:txBody>
                  <a:tcPr anchor="ctr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spc="160" baseline="0" dirty="0"/>
                        <a:t>人設備・直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spc="160" baseline="0" dirty="0"/>
                        <a:t>人設備・並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6124762"/>
                  </a:ext>
                </a:extLst>
              </a:tr>
            </a:tbl>
          </a:graphicData>
        </a:graphic>
      </p:graphicFrame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49D7B4F2-D75E-D253-6E7F-32947D7087A8}"/>
              </a:ext>
            </a:extLst>
          </p:cNvPr>
          <p:cNvGrpSpPr/>
          <p:nvPr/>
        </p:nvGrpSpPr>
        <p:grpSpPr>
          <a:xfrm>
            <a:off x="6062154" y="3616397"/>
            <a:ext cx="1343734" cy="562712"/>
            <a:chOff x="5510185" y="2287707"/>
            <a:chExt cx="1429358" cy="562712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7515C102-86F2-04BD-01C2-CBC75156CC4E}"/>
                </a:ext>
              </a:extLst>
            </p:cNvPr>
            <p:cNvSpPr txBox="1"/>
            <p:nvPr/>
          </p:nvSpPr>
          <p:spPr>
            <a:xfrm>
              <a:off x="5599930" y="2573420"/>
              <a:ext cx="54658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dirty="0"/>
                <a:t>主体</a:t>
              </a: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6B1C0C41-0655-80A6-D3BB-AFD1CEE30B4F}"/>
                </a:ext>
              </a:extLst>
            </p:cNvPr>
            <p:cNvSpPr txBox="1"/>
            <p:nvPr/>
          </p:nvSpPr>
          <p:spPr>
            <a:xfrm>
              <a:off x="6326812" y="2304952"/>
              <a:ext cx="612731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ja-JP" altLang="en-US" dirty="0"/>
                <a:t>流れ</a:t>
              </a:r>
            </a:p>
          </p:txBody>
        </p:sp>
        <p:cxnSp>
          <p:nvCxnSpPr>
            <p:cNvPr id="77" name="直線コネクタ 76">
              <a:extLst>
                <a:ext uri="{FF2B5EF4-FFF2-40B4-BE49-F238E27FC236}">
                  <a16:creationId xmlns:a16="http://schemas.microsoft.com/office/drawing/2014/main" id="{FC0D22E4-C5BB-E0AB-9781-24039B5C552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10185" y="2287707"/>
              <a:ext cx="1429358" cy="55756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57ECF73A-065F-9AC2-309C-B8801788B0ED}"/>
              </a:ext>
            </a:extLst>
          </p:cNvPr>
          <p:cNvCxnSpPr>
            <a:cxnSpLocks/>
          </p:cNvCxnSpPr>
          <p:nvPr/>
        </p:nvCxnSpPr>
        <p:spPr>
          <a:xfrm>
            <a:off x="5373859" y="365760"/>
            <a:ext cx="0" cy="611759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9CCDB30B-DFDB-BE51-E0B7-3A47A623C98E}"/>
              </a:ext>
            </a:extLst>
          </p:cNvPr>
          <p:cNvGrpSpPr/>
          <p:nvPr/>
        </p:nvGrpSpPr>
        <p:grpSpPr>
          <a:xfrm>
            <a:off x="9964613" y="4112746"/>
            <a:ext cx="1823424" cy="1168539"/>
            <a:chOff x="9964613" y="4112746"/>
            <a:chExt cx="1823424" cy="1168539"/>
          </a:xfrm>
        </p:grpSpPr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E038ADEF-BF3A-5168-F733-CE4487671784}"/>
                </a:ext>
              </a:extLst>
            </p:cNvPr>
            <p:cNvSpPr txBox="1"/>
            <p:nvPr/>
          </p:nvSpPr>
          <p:spPr>
            <a:xfrm>
              <a:off x="10266233" y="4112746"/>
              <a:ext cx="1521804" cy="1168539"/>
            </a:xfrm>
            <a:prstGeom prst="roundRect">
              <a:avLst>
                <a:gd name="adj" fmla="val 28574"/>
              </a:avLst>
            </a:prstGeom>
            <a:solidFill>
              <a:srgbClr val="C3D69B"/>
            </a:solidFill>
            <a:ln w="12700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kumimoji="1" lang="ja-JP" altLang="en-US" sz="2400" dirty="0"/>
                <a:t>後編</a:t>
              </a:r>
              <a:br>
                <a:rPr kumimoji="1" lang="en-US" altLang="ja-JP" sz="2400" dirty="0"/>
              </a:br>
              <a:r>
                <a:rPr kumimoji="1" lang="ja-JP" altLang="en-US" sz="2400" dirty="0"/>
                <a:t>なに</a:t>
              </a:r>
              <a:r>
                <a:rPr lang="ja-JP" altLang="en-US" sz="2400" dirty="0"/>
                <a:t>編</a:t>
              </a:r>
              <a:endParaRPr kumimoji="1" lang="ja-JP" altLang="en-US" sz="2400" dirty="0"/>
            </a:p>
          </p:txBody>
        </p:sp>
        <p:sp>
          <p:nvSpPr>
            <p:cNvPr id="95" name="矢印: 右 94">
              <a:extLst>
                <a:ext uri="{FF2B5EF4-FFF2-40B4-BE49-F238E27FC236}">
                  <a16:creationId xmlns:a16="http://schemas.microsoft.com/office/drawing/2014/main" id="{CAA91416-95D8-6C51-8F6A-7022F59DD5C4}"/>
                </a:ext>
              </a:extLst>
            </p:cNvPr>
            <p:cNvSpPr/>
            <p:nvPr/>
          </p:nvSpPr>
          <p:spPr bwMode="auto">
            <a:xfrm>
              <a:off x="9964613" y="4242808"/>
              <a:ext cx="407840" cy="492570"/>
            </a:xfrm>
            <a:prstGeom prst="rightArrow">
              <a:avLst>
                <a:gd name="adj1" fmla="val 61780"/>
                <a:gd name="adj2" fmla="val 50262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  <a:ln w="0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88" name="矢印: 右 87">
              <a:extLst>
                <a:ext uri="{FF2B5EF4-FFF2-40B4-BE49-F238E27FC236}">
                  <a16:creationId xmlns:a16="http://schemas.microsoft.com/office/drawing/2014/main" id="{3D8B03BF-7B4D-9689-8901-C01B3411C2B5}"/>
                </a:ext>
              </a:extLst>
            </p:cNvPr>
            <p:cNvSpPr/>
            <p:nvPr/>
          </p:nvSpPr>
          <p:spPr bwMode="auto">
            <a:xfrm>
              <a:off x="9980431" y="4779798"/>
              <a:ext cx="407840" cy="492570"/>
            </a:xfrm>
            <a:prstGeom prst="rightArrow">
              <a:avLst>
                <a:gd name="adj1" fmla="val 61780"/>
                <a:gd name="adj2" fmla="val 50262"/>
              </a:avLst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8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  <a:lin ang="16200000" scaled="0"/>
            </a:gradFill>
            <a:ln w="0">
              <a:solidFill>
                <a:schemeClr val="accent3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81" name="テキスト ボックス 80">
            <a:extLst>
              <a:ext uri="{FF2B5EF4-FFF2-40B4-BE49-F238E27FC236}">
                <a16:creationId xmlns:a16="http://schemas.microsoft.com/office/drawing/2014/main" id="{B3247512-FAE5-586C-A9DC-B8120E16353F}"/>
              </a:ext>
            </a:extLst>
          </p:cNvPr>
          <p:cNvSpPr txBox="1"/>
          <p:nvPr/>
        </p:nvSpPr>
        <p:spPr>
          <a:xfrm>
            <a:off x="1527776" y="5681796"/>
            <a:ext cx="2422458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pc="180" dirty="0"/>
              <a:t>この方式は割愛します</a:t>
            </a:r>
          </a:p>
        </p:txBody>
      </p: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9CB81326-F6E6-1912-3835-A82C34971FC5}"/>
              </a:ext>
            </a:extLst>
          </p:cNvPr>
          <p:cNvSpPr/>
          <p:nvPr/>
        </p:nvSpPr>
        <p:spPr bwMode="gray">
          <a:xfrm>
            <a:off x="6032275" y="3592953"/>
            <a:ext cx="4039737" cy="63632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endParaRPr kumimoji="1"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BF1F15D1-32B7-945C-B2D9-873E684126E1}"/>
              </a:ext>
            </a:extLst>
          </p:cNvPr>
          <p:cNvSpPr/>
          <p:nvPr/>
        </p:nvSpPr>
        <p:spPr bwMode="auto">
          <a:xfrm>
            <a:off x="6031742" y="4229276"/>
            <a:ext cx="4039737" cy="1087802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endParaRPr kumimoji="1"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231A44E0-6DD9-1F21-8333-D658A30B4DBA}"/>
              </a:ext>
            </a:extLst>
          </p:cNvPr>
          <p:cNvGrpSpPr/>
          <p:nvPr/>
        </p:nvGrpSpPr>
        <p:grpSpPr>
          <a:xfrm>
            <a:off x="5699382" y="2384253"/>
            <a:ext cx="2763071" cy="1267288"/>
            <a:chOff x="5699382" y="2384253"/>
            <a:chExt cx="2763071" cy="1267288"/>
          </a:xfrm>
        </p:grpSpPr>
        <p:sp>
          <p:nvSpPr>
            <p:cNvPr id="82" name="四角形: 角を丸くする 81">
              <a:extLst>
                <a:ext uri="{FF2B5EF4-FFF2-40B4-BE49-F238E27FC236}">
                  <a16:creationId xmlns:a16="http://schemas.microsoft.com/office/drawing/2014/main" id="{11A9A1CA-FA1D-A62B-3744-1A5B9A0C5713}"/>
                </a:ext>
              </a:extLst>
            </p:cNvPr>
            <p:cNvSpPr/>
            <p:nvPr/>
          </p:nvSpPr>
          <p:spPr bwMode="auto">
            <a:xfrm>
              <a:off x="5699382" y="2384253"/>
              <a:ext cx="2763071" cy="656017"/>
            </a:xfrm>
            <a:prstGeom prst="roundRect">
              <a:avLst>
                <a:gd name="adj" fmla="val 10520"/>
              </a:avLst>
            </a:prstGeom>
            <a:solidFill>
              <a:srgbClr val="CAE6EE"/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r>
                <a:rPr lang="ja-JP" altLang="en-US" sz="2000" spc="2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ラインバランス分析法</a:t>
              </a:r>
              <a:endParaRPr lang="ja-JP" altLang="en-US" sz="2000" spc="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3" name="矢印: 右 92">
              <a:extLst>
                <a:ext uri="{FF2B5EF4-FFF2-40B4-BE49-F238E27FC236}">
                  <a16:creationId xmlns:a16="http://schemas.microsoft.com/office/drawing/2014/main" id="{88882AAB-A7A0-10E2-1DC7-C038D466BEBA}"/>
                </a:ext>
              </a:extLst>
            </p:cNvPr>
            <p:cNvSpPr/>
            <p:nvPr/>
          </p:nvSpPr>
          <p:spPr bwMode="auto">
            <a:xfrm rot="16200000" flipV="1">
              <a:off x="7597910" y="3153256"/>
              <a:ext cx="504000" cy="492570"/>
            </a:xfrm>
            <a:prstGeom prst="rightArrow">
              <a:avLst>
                <a:gd name="adj1" fmla="val 61780"/>
                <a:gd name="adj2" fmla="val 50262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A29D7C-05CD-EE4D-3A07-A5168A2C378C}"/>
              </a:ext>
            </a:extLst>
          </p:cNvPr>
          <p:cNvSpPr txBox="1"/>
          <p:nvPr/>
        </p:nvSpPr>
        <p:spPr>
          <a:xfrm>
            <a:off x="8124398" y="3092897"/>
            <a:ext cx="1304177" cy="567607"/>
          </a:xfrm>
          <a:prstGeom prst="roundRect">
            <a:avLst>
              <a:gd name="adj" fmla="val 50000"/>
            </a:avLst>
          </a:prstGeom>
          <a:solidFill>
            <a:srgbClr val="B7DEE8"/>
          </a:solidFill>
          <a:ln w="12700">
            <a:solidFill>
              <a:schemeClr val="tx1"/>
            </a:solidFill>
          </a:ln>
        </p:spPr>
        <p:txBody>
          <a:bodyPr wrap="square" lIns="108000" tIns="36000" rIns="108000" bIns="36000" rtlCol="0" anchor="ctr" anchorCtr="0">
            <a:noAutofit/>
          </a:bodyPr>
          <a:lstStyle/>
          <a:p>
            <a:pPr algn="ctr"/>
            <a:r>
              <a:rPr kumimoji="1" lang="ja-JP" altLang="en-US" sz="2400" spc="180" dirty="0"/>
              <a:t>どこ編</a:t>
            </a: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64128ACA-B858-B6E0-C967-E2E6BB1D15A9}"/>
              </a:ext>
            </a:extLst>
          </p:cNvPr>
          <p:cNvGrpSpPr/>
          <p:nvPr/>
        </p:nvGrpSpPr>
        <p:grpSpPr>
          <a:xfrm>
            <a:off x="9209363" y="2372669"/>
            <a:ext cx="2578674" cy="1278871"/>
            <a:chOff x="9209363" y="2372669"/>
            <a:chExt cx="2578674" cy="1278871"/>
          </a:xfrm>
        </p:grpSpPr>
        <p:sp>
          <p:nvSpPr>
            <p:cNvPr id="97" name="四角形: 角を丸くする 96">
              <a:extLst>
                <a:ext uri="{FF2B5EF4-FFF2-40B4-BE49-F238E27FC236}">
                  <a16:creationId xmlns:a16="http://schemas.microsoft.com/office/drawing/2014/main" id="{62822880-9A24-83E6-AA51-367363B9AB11}"/>
                </a:ext>
              </a:extLst>
            </p:cNvPr>
            <p:cNvSpPr/>
            <p:nvPr/>
          </p:nvSpPr>
          <p:spPr bwMode="auto">
            <a:xfrm>
              <a:off x="9209363" y="2372669"/>
              <a:ext cx="2578674" cy="656017"/>
            </a:xfrm>
            <a:prstGeom prst="roundRect">
              <a:avLst>
                <a:gd name="adj" fmla="val 10520"/>
              </a:avLst>
            </a:prstGeom>
            <a:solidFill>
              <a:srgbClr val="CAE6EE"/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ja-JP" altLang="en-US" sz="2000" spc="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算出法・観察法</a:t>
              </a:r>
            </a:p>
          </p:txBody>
        </p:sp>
        <p:sp>
          <p:nvSpPr>
            <p:cNvPr id="96" name="矢印: 右 95">
              <a:extLst>
                <a:ext uri="{FF2B5EF4-FFF2-40B4-BE49-F238E27FC236}">
                  <a16:creationId xmlns:a16="http://schemas.microsoft.com/office/drawing/2014/main" id="{B37E947D-6693-CFB8-203D-0008FB39FFA3}"/>
                </a:ext>
              </a:extLst>
            </p:cNvPr>
            <p:cNvSpPr/>
            <p:nvPr/>
          </p:nvSpPr>
          <p:spPr bwMode="auto">
            <a:xfrm rot="16200000" flipV="1">
              <a:off x="9522183" y="3153255"/>
              <a:ext cx="504000" cy="492570"/>
            </a:xfrm>
            <a:prstGeom prst="rightArrow">
              <a:avLst>
                <a:gd name="adj1" fmla="val 61780"/>
                <a:gd name="adj2" fmla="val 50262"/>
              </a:avLst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80000">
                  <a:schemeClr val="accent5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>
              <a:noFill/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923A74CF-2D5C-CE53-D504-F9FCAC6D610F}"/>
              </a:ext>
            </a:extLst>
          </p:cNvPr>
          <p:cNvSpPr/>
          <p:nvPr/>
        </p:nvSpPr>
        <p:spPr bwMode="auto">
          <a:xfrm>
            <a:off x="5980745" y="4986445"/>
            <a:ext cx="4039737" cy="1087802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endParaRPr kumimoji="1"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385"/>
    </mc:Choice>
    <mc:Fallback xmlns="">
      <p:transition spd="slow" advTm="73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1" grpId="0"/>
      <p:bldP spid="87" grpId="0" animBg="1"/>
      <p:bldP spid="89" grpId="0" animBg="1"/>
      <p:bldP spid="29" grpId="0" animBg="1"/>
      <p:bldP spid="103" grpId="0" animBg="1"/>
    </p:bldLst>
  </p:timing>
  <p:extLst>
    <p:ext uri="{E180D4A7-C9FB-4DFB-919C-405C955672EB}">
      <p14:showEvtLst xmlns:p14="http://schemas.microsoft.com/office/powerpoint/2010/main">
        <p14:playEvt time="1506" objId="98"/>
        <p14:stopEvt time="72049" objId="98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0967" y="2108201"/>
            <a:ext cx="4159298" cy="352425"/>
          </a:xfrm>
          <a:prstGeom prst="rect">
            <a:avLst/>
          </a:prstGeom>
          <a:solidFill>
            <a:srgbClr val="9DFFE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400" b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2532823" y="363001"/>
            <a:ext cx="7116722" cy="574675"/>
          </a:xfrm>
        </p:spPr>
        <p:txBody>
          <a:bodyPr/>
          <a:lstStyle/>
          <a:p>
            <a:pPr eaLnBrk="1" hangingPunct="1"/>
            <a:r>
              <a:rPr lang="ja-JP" altLang="en-US" dirty="0"/>
              <a:t>直列流れｰラインバランス分析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6D7513A-5376-2E67-4F1C-6CB2D4C57D9D}"/>
              </a:ext>
            </a:extLst>
          </p:cNvPr>
          <p:cNvGrpSpPr/>
          <p:nvPr/>
        </p:nvGrpSpPr>
        <p:grpSpPr>
          <a:xfrm>
            <a:off x="1669305" y="1204913"/>
            <a:ext cx="728663" cy="1074738"/>
            <a:chOff x="3051176" y="1204913"/>
            <a:chExt cx="728663" cy="1074738"/>
          </a:xfrm>
        </p:grpSpPr>
        <p:sp>
          <p:nvSpPr>
            <p:cNvPr id="4210" name="Rectangle 6"/>
            <p:cNvSpPr>
              <a:spLocks noChangeArrowheads="1"/>
            </p:cNvSpPr>
            <p:nvPr/>
          </p:nvSpPr>
          <p:spPr bwMode="auto">
            <a:xfrm>
              <a:off x="3070226" y="1816967"/>
              <a:ext cx="613887" cy="278823"/>
            </a:xfrm>
            <a:prstGeom prst="rect">
              <a:avLst/>
            </a:prstGeom>
            <a:solidFill>
              <a:srgbClr val="ECE9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1" name="AutoShape 7"/>
            <p:cNvSpPr>
              <a:spLocks noChangeArrowheads="1"/>
            </p:cNvSpPr>
            <p:nvPr/>
          </p:nvSpPr>
          <p:spPr bwMode="auto">
            <a:xfrm>
              <a:off x="3070226" y="1974562"/>
              <a:ext cx="237184" cy="305089"/>
            </a:xfrm>
            <a:prstGeom prst="upArrow">
              <a:avLst>
                <a:gd name="adj1" fmla="val 42278"/>
                <a:gd name="adj2" fmla="val 5257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2" name="Rectangle 8"/>
            <p:cNvSpPr>
              <a:spLocks noChangeArrowheads="1"/>
            </p:cNvSpPr>
            <p:nvPr/>
          </p:nvSpPr>
          <p:spPr bwMode="auto">
            <a:xfrm>
              <a:off x="3329334" y="1883642"/>
              <a:ext cx="111616" cy="22831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3" name="AutoShape 9"/>
            <p:cNvSpPr>
              <a:spLocks noChangeArrowheads="1"/>
            </p:cNvSpPr>
            <p:nvPr/>
          </p:nvSpPr>
          <p:spPr bwMode="auto">
            <a:xfrm rot="10800000">
              <a:off x="3464867" y="1974562"/>
              <a:ext cx="237184" cy="305089"/>
            </a:xfrm>
            <a:prstGeom prst="upArrow">
              <a:avLst>
                <a:gd name="adj1" fmla="val 42278"/>
                <a:gd name="adj2" fmla="val 5257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9" name="Text Box 17"/>
            <p:cNvSpPr txBox="1">
              <a:spLocks noChangeArrowheads="1"/>
            </p:cNvSpPr>
            <p:nvPr/>
          </p:nvSpPr>
          <p:spPr bwMode="auto">
            <a:xfrm>
              <a:off x="3051176" y="1204913"/>
              <a:ext cx="728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 dirty="0">
                  <a:latin typeface="Arial" panose="020B0604020202020204" pitchFamily="34" charset="0"/>
                </a:rPr>
                <a:t>70</a:t>
              </a:r>
              <a:r>
                <a:rPr lang="ja-JP" altLang="en-US" sz="2000" b="0" dirty="0">
                  <a:latin typeface="Arial" panose="020B0604020202020204" pitchFamily="34" charset="0"/>
                </a:rPr>
                <a:t>秒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5957BBBE-45A5-97AE-4B80-DD1964EADA4C}"/>
              </a:ext>
            </a:extLst>
          </p:cNvPr>
          <p:cNvGrpSpPr/>
          <p:nvPr/>
        </p:nvGrpSpPr>
        <p:grpSpPr>
          <a:xfrm>
            <a:off x="2380711" y="2271713"/>
            <a:ext cx="728663" cy="1060450"/>
            <a:chOff x="3762582" y="2271713"/>
            <a:chExt cx="728663" cy="1060450"/>
          </a:xfrm>
        </p:grpSpPr>
        <p:sp>
          <p:nvSpPr>
            <p:cNvPr id="4196" name="Rectangle 20"/>
            <p:cNvSpPr>
              <a:spLocks noChangeArrowheads="1"/>
            </p:cNvSpPr>
            <p:nvPr/>
          </p:nvSpPr>
          <p:spPr bwMode="auto">
            <a:xfrm rot="10800000">
              <a:off x="3840164" y="2454276"/>
              <a:ext cx="614363" cy="277813"/>
            </a:xfrm>
            <a:prstGeom prst="rect">
              <a:avLst/>
            </a:prstGeom>
            <a:solidFill>
              <a:srgbClr val="ECE9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7" name="AutoShape 21"/>
            <p:cNvSpPr>
              <a:spLocks noChangeArrowheads="1"/>
            </p:cNvSpPr>
            <p:nvPr/>
          </p:nvSpPr>
          <p:spPr bwMode="auto">
            <a:xfrm>
              <a:off x="4217989" y="2271713"/>
              <a:ext cx="236538" cy="304800"/>
            </a:xfrm>
            <a:prstGeom prst="upArrow">
              <a:avLst>
                <a:gd name="adj1" fmla="val 42278"/>
                <a:gd name="adj2" fmla="val 5339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8" name="Rectangle 22"/>
            <p:cNvSpPr>
              <a:spLocks noChangeArrowheads="1"/>
            </p:cNvSpPr>
            <p:nvPr/>
          </p:nvSpPr>
          <p:spPr bwMode="auto">
            <a:xfrm rot="10800000">
              <a:off x="4083051" y="2438401"/>
              <a:ext cx="112713" cy="2270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9" name="AutoShape 23"/>
            <p:cNvSpPr>
              <a:spLocks noChangeArrowheads="1"/>
            </p:cNvSpPr>
            <p:nvPr/>
          </p:nvSpPr>
          <p:spPr bwMode="auto">
            <a:xfrm rot="10800000">
              <a:off x="3822701" y="2271713"/>
              <a:ext cx="236538" cy="304800"/>
            </a:xfrm>
            <a:prstGeom prst="upArrow">
              <a:avLst>
                <a:gd name="adj1" fmla="val 42278"/>
                <a:gd name="adj2" fmla="val 5339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1" name="Text Box 31"/>
            <p:cNvSpPr txBox="1">
              <a:spLocks noChangeArrowheads="1"/>
            </p:cNvSpPr>
            <p:nvPr/>
          </p:nvSpPr>
          <p:spPr bwMode="auto">
            <a:xfrm>
              <a:off x="3762582" y="2932113"/>
              <a:ext cx="728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 dirty="0">
                  <a:latin typeface="Arial" panose="020B0604020202020204" pitchFamily="34" charset="0"/>
                </a:rPr>
                <a:t>60</a:t>
              </a:r>
              <a:r>
                <a:rPr lang="ja-JP" altLang="en-US" sz="2000" b="0" dirty="0">
                  <a:latin typeface="Arial" panose="020B0604020202020204" pitchFamily="34" charset="0"/>
                </a:rPr>
                <a:t>秒</a:t>
              </a: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01A44BA-F6F3-98DA-1D2F-9C0D42CEBE6C}"/>
              </a:ext>
            </a:extLst>
          </p:cNvPr>
          <p:cNvGrpSpPr/>
          <p:nvPr/>
        </p:nvGrpSpPr>
        <p:grpSpPr>
          <a:xfrm>
            <a:off x="3038397" y="1204913"/>
            <a:ext cx="871538" cy="1073150"/>
            <a:chOff x="4449764" y="1204913"/>
            <a:chExt cx="871538" cy="1073150"/>
          </a:xfrm>
        </p:grpSpPr>
        <p:sp>
          <p:nvSpPr>
            <p:cNvPr id="4185" name="Rectangle 34"/>
            <p:cNvSpPr>
              <a:spLocks noChangeArrowheads="1"/>
            </p:cNvSpPr>
            <p:nvPr/>
          </p:nvSpPr>
          <p:spPr bwMode="auto">
            <a:xfrm>
              <a:off x="4535489" y="1815379"/>
              <a:ext cx="613887" cy="278823"/>
            </a:xfrm>
            <a:prstGeom prst="rect">
              <a:avLst/>
            </a:prstGeom>
            <a:solidFill>
              <a:srgbClr val="ECE9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6" name="AutoShape 35"/>
            <p:cNvSpPr>
              <a:spLocks noChangeArrowheads="1"/>
            </p:cNvSpPr>
            <p:nvPr/>
          </p:nvSpPr>
          <p:spPr bwMode="auto">
            <a:xfrm>
              <a:off x="4535489" y="1972974"/>
              <a:ext cx="237184" cy="305089"/>
            </a:xfrm>
            <a:prstGeom prst="upArrow">
              <a:avLst>
                <a:gd name="adj1" fmla="val 42278"/>
                <a:gd name="adj2" fmla="val 5257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7" name="Rectangle 36"/>
            <p:cNvSpPr>
              <a:spLocks noChangeArrowheads="1"/>
            </p:cNvSpPr>
            <p:nvPr/>
          </p:nvSpPr>
          <p:spPr bwMode="auto">
            <a:xfrm>
              <a:off x="4794597" y="1882054"/>
              <a:ext cx="111616" cy="22831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8" name="AutoShape 37"/>
            <p:cNvSpPr>
              <a:spLocks noChangeArrowheads="1"/>
            </p:cNvSpPr>
            <p:nvPr/>
          </p:nvSpPr>
          <p:spPr bwMode="auto">
            <a:xfrm rot="10800000">
              <a:off x="4930130" y="1972974"/>
              <a:ext cx="237184" cy="305089"/>
            </a:xfrm>
            <a:prstGeom prst="upArrow">
              <a:avLst>
                <a:gd name="adj1" fmla="val 42278"/>
                <a:gd name="adj2" fmla="val 5257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4" name="Text Box 45"/>
            <p:cNvSpPr txBox="1">
              <a:spLocks noChangeArrowheads="1"/>
            </p:cNvSpPr>
            <p:nvPr/>
          </p:nvSpPr>
          <p:spPr bwMode="auto">
            <a:xfrm>
              <a:off x="4449764" y="1204913"/>
              <a:ext cx="8715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dirty="0">
                  <a:latin typeface="Arial" panose="020B0604020202020204" pitchFamily="34" charset="0"/>
                </a:rPr>
                <a:t>100</a:t>
              </a:r>
              <a:r>
                <a:rPr lang="ja-JP" altLang="en-US" sz="2000" dirty="0">
                  <a:latin typeface="Arial" panose="020B0604020202020204" pitchFamily="34" charset="0"/>
                </a:rPr>
                <a:t>秒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8B72D61-80F9-9C0C-A82F-5832CE90BB77}"/>
              </a:ext>
            </a:extLst>
          </p:cNvPr>
          <p:cNvGrpSpPr/>
          <p:nvPr/>
        </p:nvGrpSpPr>
        <p:grpSpPr>
          <a:xfrm>
            <a:off x="3921968" y="2270125"/>
            <a:ext cx="728663" cy="1060450"/>
            <a:chOff x="5303839" y="2270125"/>
            <a:chExt cx="728663" cy="1060450"/>
          </a:xfrm>
        </p:grpSpPr>
        <p:sp>
          <p:nvSpPr>
            <p:cNvPr id="4172" name="Rectangle 48"/>
            <p:cNvSpPr>
              <a:spLocks noChangeArrowheads="1"/>
            </p:cNvSpPr>
            <p:nvPr/>
          </p:nvSpPr>
          <p:spPr bwMode="auto">
            <a:xfrm rot="10800000">
              <a:off x="5327652" y="2452688"/>
              <a:ext cx="614363" cy="277813"/>
            </a:xfrm>
            <a:prstGeom prst="rect">
              <a:avLst/>
            </a:prstGeom>
            <a:solidFill>
              <a:srgbClr val="ECE9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3" name="AutoShape 49"/>
            <p:cNvSpPr>
              <a:spLocks noChangeArrowheads="1"/>
            </p:cNvSpPr>
            <p:nvPr/>
          </p:nvSpPr>
          <p:spPr bwMode="auto">
            <a:xfrm>
              <a:off x="5705477" y="2270125"/>
              <a:ext cx="236538" cy="304800"/>
            </a:xfrm>
            <a:prstGeom prst="upArrow">
              <a:avLst>
                <a:gd name="adj1" fmla="val 42278"/>
                <a:gd name="adj2" fmla="val 5339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4" name="Rectangle 50"/>
            <p:cNvSpPr>
              <a:spLocks noChangeArrowheads="1"/>
            </p:cNvSpPr>
            <p:nvPr/>
          </p:nvSpPr>
          <p:spPr bwMode="auto">
            <a:xfrm rot="10800000">
              <a:off x="5570539" y="2436813"/>
              <a:ext cx="112713" cy="22701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5" name="AutoShape 51"/>
            <p:cNvSpPr>
              <a:spLocks noChangeArrowheads="1"/>
            </p:cNvSpPr>
            <p:nvPr/>
          </p:nvSpPr>
          <p:spPr bwMode="auto">
            <a:xfrm rot="10800000">
              <a:off x="5310189" y="2270125"/>
              <a:ext cx="236538" cy="304800"/>
            </a:xfrm>
            <a:prstGeom prst="upArrow">
              <a:avLst>
                <a:gd name="adj1" fmla="val 42278"/>
                <a:gd name="adj2" fmla="val 53393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51" name="Text Box 59"/>
            <p:cNvSpPr txBox="1">
              <a:spLocks noChangeArrowheads="1"/>
            </p:cNvSpPr>
            <p:nvPr/>
          </p:nvSpPr>
          <p:spPr bwMode="auto">
            <a:xfrm>
              <a:off x="5303839" y="2930525"/>
              <a:ext cx="728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 dirty="0">
                  <a:latin typeface="Arial" panose="020B0604020202020204" pitchFamily="34" charset="0"/>
                </a:rPr>
                <a:t>50</a:t>
              </a:r>
              <a:r>
                <a:rPr lang="ja-JP" altLang="en-US" sz="2000" b="0" dirty="0">
                  <a:latin typeface="Arial" panose="020B0604020202020204" pitchFamily="34" charset="0"/>
                </a:rPr>
                <a:t>秒</a:t>
              </a: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CE55626-2A64-E03A-4397-DCD3AE7FA2C3}"/>
              </a:ext>
            </a:extLst>
          </p:cNvPr>
          <p:cNvGrpSpPr/>
          <p:nvPr/>
        </p:nvGrpSpPr>
        <p:grpSpPr>
          <a:xfrm>
            <a:off x="4610943" y="1203325"/>
            <a:ext cx="728663" cy="1076325"/>
            <a:chOff x="5992814" y="1203325"/>
            <a:chExt cx="728663" cy="1076325"/>
          </a:xfrm>
        </p:grpSpPr>
        <p:sp>
          <p:nvSpPr>
            <p:cNvPr id="4161" name="Rectangle 62"/>
            <p:cNvSpPr>
              <a:spLocks noChangeArrowheads="1"/>
            </p:cNvSpPr>
            <p:nvPr/>
          </p:nvSpPr>
          <p:spPr bwMode="auto">
            <a:xfrm>
              <a:off x="6013452" y="1816966"/>
              <a:ext cx="613887" cy="278823"/>
            </a:xfrm>
            <a:prstGeom prst="rect">
              <a:avLst/>
            </a:prstGeom>
            <a:solidFill>
              <a:srgbClr val="ECE9F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2" name="AutoShape 63"/>
            <p:cNvSpPr>
              <a:spLocks noChangeArrowheads="1"/>
            </p:cNvSpPr>
            <p:nvPr/>
          </p:nvSpPr>
          <p:spPr bwMode="auto">
            <a:xfrm>
              <a:off x="6013452" y="1974561"/>
              <a:ext cx="237184" cy="305089"/>
            </a:xfrm>
            <a:prstGeom prst="upArrow">
              <a:avLst>
                <a:gd name="adj1" fmla="val 42278"/>
                <a:gd name="adj2" fmla="val 5257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3" name="Rectangle 64"/>
            <p:cNvSpPr>
              <a:spLocks noChangeArrowheads="1"/>
            </p:cNvSpPr>
            <p:nvPr/>
          </p:nvSpPr>
          <p:spPr bwMode="auto">
            <a:xfrm>
              <a:off x="6272560" y="1883641"/>
              <a:ext cx="111616" cy="22831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4" name="AutoShape 65"/>
            <p:cNvSpPr>
              <a:spLocks noChangeArrowheads="1"/>
            </p:cNvSpPr>
            <p:nvPr/>
          </p:nvSpPr>
          <p:spPr bwMode="auto">
            <a:xfrm rot="10800000">
              <a:off x="6408093" y="1974561"/>
              <a:ext cx="237184" cy="305089"/>
            </a:xfrm>
            <a:prstGeom prst="upArrow">
              <a:avLst>
                <a:gd name="adj1" fmla="val 42278"/>
                <a:gd name="adj2" fmla="val 5257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0" name="Text Box 73"/>
            <p:cNvSpPr txBox="1">
              <a:spLocks noChangeArrowheads="1"/>
            </p:cNvSpPr>
            <p:nvPr/>
          </p:nvSpPr>
          <p:spPr bwMode="auto">
            <a:xfrm>
              <a:off x="5992814" y="1203325"/>
              <a:ext cx="72866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2000" b="0" dirty="0">
                  <a:latin typeface="Arial" panose="020B0604020202020204" pitchFamily="34" charset="0"/>
                </a:rPr>
                <a:t>80</a:t>
              </a:r>
              <a:r>
                <a:rPr lang="ja-JP" altLang="en-US" sz="2000" b="0" dirty="0">
                  <a:latin typeface="Arial" panose="020B0604020202020204" pitchFamily="34" charset="0"/>
                </a:rPr>
                <a:t>秒</a:t>
              </a:r>
            </a:p>
          </p:txBody>
        </p:sp>
      </p:grpSp>
      <p:grpSp>
        <p:nvGrpSpPr>
          <p:cNvPr id="4153" name="Group 98"/>
          <p:cNvGrpSpPr>
            <a:grpSpLocks/>
          </p:cNvGrpSpPr>
          <p:nvPr/>
        </p:nvGrpSpPr>
        <p:grpSpPr bwMode="auto">
          <a:xfrm>
            <a:off x="1809005" y="2108200"/>
            <a:ext cx="3365501" cy="371475"/>
            <a:chOff x="1059" y="1373"/>
            <a:chExt cx="2120" cy="234"/>
          </a:xfrm>
        </p:grpSpPr>
        <p:sp>
          <p:nvSpPr>
            <p:cNvPr id="4154" name="Text Box 99"/>
            <p:cNvSpPr txBox="1">
              <a:spLocks noChangeArrowheads="1"/>
            </p:cNvSpPr>
            <p:nvPr/>
          </p:nvSpPr>
          <p:spPr bwMode="auto">
            <a:xfrm>
              <a:off x="1059" y="1373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Arial" panose="020B0604020202020204" pitchFamily="34" charset="0"/>
                </a:rPr>
                <a:t>①</a:t>
              </a:r>
            </a:p>
          </p:txBody>
        </p:sp>
        <p:sp>
          <p:nvSpPr>
            <p:cNvPr id="4155" name="Text Box 100"/>
            <p:cNvSpPr txBox="1">
              <a:spLocks noChangeArrowheads="1"/>
            </p:cNvSpPr>
            <p:nvPr/>
          </p:nvSpPr>
          <p:spPr bwMode="auto">
            <a:xfrm>
              <a:off x="1523" y="1373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Arial" panose="020B0604020202020204" pitchFamily="34" charset="0"/>
                </a:rPr>
                <a:t>②</a:t>
              </a:r>
            </a:p>
          </p:txBody>
        </p:sp>
        <p:sp>
          <p:nvSpPr>
            <p:cNvPr id="4156" name="Text Box 101"/>
            <p:cNvSpPr txBox="1">
              <a:spLocks noChangeArrowheads="1"/>
            </p:cNvSpPr>
            <p:nvPr/>
          </p:nvSpPr>
          <p:spPr bwMode="auto">
            <a:xfrm>
              <a:off x="1960" y="1374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panose="020B0604020202020204" pitchFamily="34" charset="0"/>
                </a:rPr>
                <a:t>③</a:t>
              </a:r>
            </a:p>
          </p:txBody>
        </p:sp>
        <p:sp>
          <p:nvSpPr>
            <p:cNvPr id="4157" name="Text Box 102"/>
            <p:cNvSpPr txBox="1">
              <a:spLocks noChangeArrowheads="1"/>
            </p:cNvSpPr>
            <p:nvPr/>
          </p:nvSpPr>
          <p:spPr bwMode="auto">
            <a:xfrm>
              <a:off x="2451" y="1373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Arial" panose="020B0604020202020204" pitchFamily="34" charset="0"/>
                </a:rPr>
                <a:t>④</a:t>
              </a:r>
            </a:p>
          </p:txBody>
        </p:sp>
        <p:sp>
          <p:nvSpPr>
            <p:cNvPr id="4158" name="Text Box 103"/>
            <p:cNvSpPr txBox="1">
              <a:spLocks noChangeArrowheads="1"/>
            </p:cNvSpPr>
            <p:nvPr/>
          </p:nvSpPr>
          <p:spPr bwMode="auto">
            <a:xfrm>
              <a:off x="2916" y="1374"/>
              <a:ext cx="2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Arial" panose="020B0604020202020204" pitchFamily="34" charset="0"/>
                </a:rPr>
                <a:t>⑤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F8913E5-6814-ED3A-1EE8-05FD425159AD}"/>
              </a:ext>
            </a:extLst>
          </p:cNvPr>
          <p:cNvGrpSpPr/>
          <p:nvPr/>
        </p:nvGrpSpPr>
        <p:grpSpPr>
          <a:xfrm>
            <a:off x="4635883" y="1392238"/>
            <a:ext cx="5603385" cy="1738312"/>
            <a:chOff x="5196315" y="1392238"/>
            <a:chExt cx="5603385" cy="1738312"/>
          </a:xfrm>
        </p:grpSpPr>
        <p:sp>
          <p:nvSpPr>
            <p:cNvPr id="4100" name="Text Box 74"/>
            <p:cNvSpPr txBox="1">
              <a:spLocks noChangeArrowheads="1"/>
            </p:cNvSpPr>
            <p:nvPr/>
          </p:nvSpPr>
          <p:spPr bwMode="auto">
            <a:xfrm>
              <a:off x="6414525" y="1392238"/>
              <a:ext cx="43851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000" b="0" dirty="0">
                  <a:latin typeface="+mn-ea"/>
                  <a:ea typeface="+mn-ea"/>
                </a:rPr>
                <a:t>サイクルタイム</a:t>
              </a:r>
              <a:r>
                <a:rPr lang="ja-JP" altLang="en-US" sz="1800" dirty="0">
                  <a:latin typeface="Arial" panose="020B0604020202020204" pitchFamily="34" charset="0"/>
                </a:rPr>
                <a:t>（１個当たりの正味作業時間 ）</a:t>
              </a:r>
            </a:p>
          </p:txBody>
        </p:sp>
        <p:cxnSp>
          <p:nvCxnSpPr>
            <p:cNvPr id="4112" name="AutoShape 115"/>
            <p:cNvCxnSpPr>
              <a:cxnSpLocks noChangeShapeType="1"/>
              <a:stCxn id="4151" idx="3"/>
              <a:endCxn id="4100" idx="1"/>
            </p:cNvCxnSpPr>
            <p:nvPr/>
          </p:nvCxnSpPr>
          <p:spPr bwMode="auto">
            <a:xfrm flipV="1">
              <a:off x="5196315" y="1592293"/>
              <a:ext cx="1218210" cy="153825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13" name="AutoShape 116"/>
            <p:cNvCxnSpPr>
              <a:cxnSpLocks noChangeShapeType="1"/>
              <a:stCxn id="4160" idx="3"/>
              <a:endCxn id="4100" idx="1"/>
            </p:cNvCxnSpPr>
            <p:nvPr/>
          </p:nvCxnSpPr>
          <p:spPr bwMode="auto">
            <a:xfrm>
              <a:off x="5885290" y="1403350"/>
              <a:ext cx="529235" cy="18894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5ED76BE-F439-1A8F-94F5-2183BD2143EE}"/>
              </a:ext>
            </a:extLst>
          </p:cNvPr>
          <p:cNvGrpSpPr/>
          <p:nvPr/>
        </p:nvGrpSpPr>
        <p:grpSpPr>
          <a:xfrm>
            <a:off x="877953" y="3324709"/>
            <a:ext cx="4476751" cy="2681294"/>
            <a:chOff x="2209800" y="3732213"/>
            <a:chExt cx="4476751" cy="2681294"/>
          </a:xfrm>
        </p:grpSpPr>
        <p:sp>
          <p:nvSpPr>
            <p:cNvPr id="4101" name="Line 75"/>
            <p:cNvSpPr>
              <a:spLocks noChangeShapeType="1"/>
            </p:cNvSpPr>
            <p:nvPr/>
          </p:nvSpPr>
          <p:spPr bwMode="gray">
            <a:xfrm>
              <a:off x="2982913" y="3732213"/>
              <a:ext cx="0" cy="2271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4102" name="Group 76"/>
            <p:cNvGrpSpPr>
              <a:grpSpLocks/>
            </p:cNvGrpSpPr>
            <p:nvPr/>
          </p:nvGrpSpPr>
          <p:grpSpPr bwMode="auto">
            <a:xfrm>
              <a:off x="2968626" y="3917951"/>
              <a:ext cx="3717925" cy="2087563"/>
              <a:chOff x="910" y="2494"/>
              <a:chExt cx="2501" cy="1315"/>
            </a:xfrm>
          </p:grpSpPr>
          <p:sp>
            <p:nvSpPr>
              <p:cNvPr id="4233" name="Line 77"/>
              <p:cNvSpPr>
                <a:spLocks noChangeShapeType="1"/>
              </p:cNvSpPr>
              <p:nvPr/>
            </p:nvSpPr>
            <p:spPr bwMode="gray">
              <a:xfrm rot="5400000">
                <a:off x="2161" y="2558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4" name="Line 78"/>
              <p:cNvSpPr>
                <a:spLocks noChangeShapeType="1"/>
              </p:cNvSpPr>
              <p:nvPr/>
            </p:nvSpPr>
            <p:spPr bwMode="gray">
              <a:xfrm rot="5400000">
                <a:off x="2161" y="2338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5" name="Line 79"/>
              <p:cNvSpPr>
                <a:spLocks noChangeShapeType="1"/>
              </p:cNvSpPr>
              <p:nvPr/>
            </p:nvSpPr>
            <p:spPr bwMode="gray">
              <a:xfrm rot="5400000">
                <a:off x="2161" y="2119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6" name="Line 80"/>
              <p:cNvSpPr>
                <a:spLocks noChangeShapeType="1"/>
              </p:cNvSpPr>
              <p:nvPr/>
            </p:nvSpPr>
            <p:spPr bwMode="gray">
              <a:xfrm rot="5400000">
                <a:off x="2161" y="1900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7" name="Line 81"/>
              <p:cNvSpPr>
                <a:spLocks noChangeShapeType="1"/>
              </p:cNvSpPr>
              <p:nvPr/>
            </p:nvSpPr>
            <p:spPr bwMode="gray">
              <a:xfrm rot="5400000">
                <a:off x="2161" y="1681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8" name="Line 82"/>
              <p:cNvSpPr>
                <a:spLocks noChangeShapeType="1"/>
              </p:cNvSpPr>
              <p:nvPr/>
            </p:nvSpPr>
            <p:spPr bwMode="gray">
              <a:xfrm rot="5400000">
                <a:off x="2161" y="1462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39" name="Line 83"/>
              <p:cNvSpPr>
                <a:spLocks noChangeShapeType="1"/>
              </p:cNvSpPr>
              <p:nvPr/>
            </p:nvSpPr>
            <p:spPr bwMode="gray">
              <a:xfrm rot="5400000">
                <a:off x="2161" y="1243"/>
                <a:ext cx="0" cy="2501"/>
              </a:xfrm>
              <a:prstGeom prst="line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103" name="Group 84"/>
            <p:cNvGrpSpPr>
              <a:grpSpLocks/>
            </p:cNvGrpSpPr>
            <p:nvPr/>
          </p:nvGrpSpPr>
          <p:grpSpPr bwMode="auto">
            <a:xfrm>
              <a:off x="2452688" y="3732213"/>
              <a:ext cx="565150" cy="2425700"/>
              <a:chOff x="594" y="2377"/>
              <a:chExt cx="356" cy="1528"/>
            </a:xfrm>
          </p:grpSpPr>
          <p:sp>
            <p:nvSpPr>
              <p:cNvPr id="4226" name="Text Box 85"/>
              <p:cNvSpPr txBox="1">
                <a:spLocks noChangeArrowheads="1"/>
              </p:cNvSpPr>
              <p:nvPr/>
            </p:nvSpPr>
            <p:spPr bwMode="gray">
              <a:xfrm>
                <a:off x="754" y="367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4227" name="Text Box 86"/>
              <p:cNvSpPr txBox="1">
                <a:spLocks noChangeArrowheads="1"/>
              </p:cNvSpPr>
              <p:nvPr/>
            </p:nvSpPr>
            <p:spPr bwMode="gray">
              <a:xfrm>
                <a:off x="674" y="3458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4228" name="Text Box 87"/>
              <p:cNvSpPr txBox="1">
                <a:spLocks noChangeArrowheads="1"/>
              </p:cNvSpPr>
              <p:nvPr/>
            </p:nvSpPr>
            <p:spPr bwMode="gray">
              <a:xfrm>
                <a:off x="674" y="324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4229" name="Text Box 88"/>
              <p:cNvSpPr txBox="1">
                <a:spLocks noChangeArrowheads="1"/>
              </p:cNvSpPr>
              <p:nvPr/>
            </p:nvSpPr>
            <p:spPr bwMode="gray">
              <a:xfrm>
                <a:off x="674" y="3026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4230" name="Text Box 89"/>
              <p:cNvSpPr txBox="1">
                <a:spLocks noChangeArrowheads="1"/>
              </p:cNvSpPr>
              <p:nvPr/>
            </p:nvSpPr>
            <p:spPr bwMode="gray">
              <a:xfrm>
                <a:off x="674" y="2810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" panose="020B0604020202020204" pitchFamily="34" charset="0"/>
                  </a:rPr>
                  <a:t>80</a:t>
                </a:r>
              </a:p>
            </p:txBody>
          </p:sp>
          <p:sp>
            <p:nvSpPr>
              <p:cNvPr id="4231" name="Text Box 90"/>
              <p:cNvSpPr txBox="1">
                <a:spLocks noChangeArrowheads="1"/>
              </p:cNvSpPr>
              <p:nvPr/>
            </p:nvSpPr>
            <p:spPr bwMode="gray">
              <a:xfrm>
                <a:off x="594" y="2594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>
                    <a:latin typeface="Arial" panose="020B0604020202020204" pitchFamily="34" charset="0"/>
                  </a:rPr>
                  <a:t>100</a:t>
                </a:r>
              </a:p>
            </p:txBody>
          </p:sp>
          <p:sp>
            <p:nvSpPr>
              <p:cNvPr id="4232" name="Text Box 91"/>
              <p:cNvSpPr txBox="1">
                <a:spLocks noChangeArrowheads="1"/>
              </p:cNvSpPr>
              <p:nvPr/>
            </p:nvSpPr>
            <p:spPr bwMode="gray">
              <a:xfrm>
                <a:off x="594" y="2377"/>
                <a:ext cx="3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800" dirty="0">
                    <a:latin typeface="Arial" panose="020B0604020202020204" pitchFamily="34" charset="0"/>
                  </a:rPr>
                  <a:t>120</a:t>
                </a:r>
              </a:p>
            </p:txBody>
          </p:sp>
        </p:grpSp>
        <p:grpSp>
          <p:nvGrpSpPr>
            <p:cNvPr id="4104" name="Group 92"/>
            <p:cNvGrpSpPr>
              <a:grpSpLocks/>
            </p:cNvGrpSpPr>
            <p:nvPr/>
          </p:nvGrpSpPr>
          <p:grpSpPr bwMode="auto">
            <a:xfrm>
              <a:off x="2971801" y="4267201"/>
              <a:ext cx="3655538" cy="1731963"/>
              <a:chOff x="921" y="2646"/>
              <a:chExt cx="2356" cy="1110"/>
            </a:xfrm>
          </p:grpSpPr>
          <p:sp>
            <p:nvSpPr>
              <p:cNvPr id="4221" name="Rectangle 93"/>
              <p:cNvSpPr>
                <a:spLocks noChangeArrowheads="1"/>
              </p:cNvSpPr>
              <p:nvPr/>
            </p:nvSpPr>
            <p:spPr bwMode="gray">
              <a:xfrm>
                <a:off x="921" y="2964"/>
                <a:ext cx="471" cy="792"/>
              </a:xfrm>
              <a:prstGeom prst="rect">
                <a:avLst/>
              </a:prstGeom>
              <a:solidFill>
                <a:srgbClr val="CCECFF">
                  <a:alpha val="6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222" name="Rectangle 94"/>
              <p:cNvSpPr>
                <a:spLocks noChangeArrowheads="1"/>
              </p:cNvSpPr>
              <p:nvPr/>
            </p:nvSpPr>
            <p:spPr bwMode="gray">
              <a:xfrm>
                <a:off x="1392" y="3076"/>
                <a:ext cx="471" cy="680"/>
              </a:xfrm>
              <a:prstGeom prst="rect">
                <a:avLst/>
              </a:prstGeom>
              <a:solidFill>
                <a:srgbClr val="CCECFF">
                  <a:alpha val="6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223" name="Rectangle 95"/>
              <p:cNvSpPr>
                <a:spLocks noChangeArrowheads="1"/>
              </p:cNvSpPr>
              <p:nvPr/>
            </p:nvSpPr>
            <p:spPr bwMode="gray">
              <a:xfrm>
                <a:off x="1863" y="2646"/>
                <a:ext cx="472" cy="1110"/>
              </a:xfrm>
              <a:prstGeom prst="rect">
                <a:avLst/>
              </a:prstGeom>
              <a:solidFill>
                <a:srgbClr val="CCECFF">
                  <a:alpha val="6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224" name="Rectangle 96"/>
              <p:cNvSpPr>
                <a:spLocks noChangeArrowheads="1"/>
              </p:cNvSpPr>
              <p:nvPr/>
            </p:nvSpPr>
            <p:spPr bwMode="gray">
              <a:xfrm>
                <a:off x="2335" y="3205"/>
                <a:ext cx="471" cy="551"/>
              </a:xfrm>
              <a:prstGeom prst="rect">
                <a:avLst/>
              </a:prstGeom>
              <a:solidFill>
                <a:srgbClr val="CCECFF">
                  <a:alpha val="6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225" name="Rectangle 97"/>
              <p:cNvSpPr>
                <a:spLocks noChangeArrowheads="1"/>
              </p:cNvSpPr>
              <p:nvPr/>
            </p:nvSpPr>
            <p:spPr bwMode="gray">
              <a:xfrm>
                <a:off x="2806" y="2861"/>
                <a:ext cx="471" cy="895"/>
              </a:xfrm>
              <a:prstGeom prst="rect">
                <a:avLst/>
              </a:prstGeom>
              <a:solidFill>
                <a:srgbClr val="CCECFF">
                  <a:alpha val="6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</p:grpSp>
        <p:grpSp>
          <p:nvGrpSpPr>
            <p:cNvPr id="4106" name="Group 104"/>
            <p:cNvGrpSpPr>
              <a:grpSpLocks/>
            </p:cNvGrpSpPr>
            <p:nvPr/>
          </p:nvGrpSpPr>
          <p:grpSpPr bwMode="auto">
            <a:xfrm>
              <a:off x="3068637" y="6042031"/>
              <a:ext cx="3503247" cy="371476"/>
              <a:chOff x="1059" y="1373"/>
              <a:chExt cx="2108" cy="234"/>
            </a:xfrm>
          </p:grpSpPr>
          <p:sp>
            <p:nvSpPr>
              <p:cNvPr id="4142" name="Text Box 105"/>
              <p:cNvSpPr txBox="1">
                <a:spLocks noChangeArrowheads="1"/>
              </p:cNvSpPr>
              <p:nvPr/>
            </p:nvSpPr>
            <p:spPr bwMode="gray">
              <a:xfrm>
                <a:off x="1059" y="1373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dirty="0">
                    <a:latin typeface="Arial" panose="020B0604020202020204" pitchFamily="34" charset="0"/>
                  </a:rPr>
                  <a:t>①</a:t>
                </a:r>
              </a:p>
            </p:txBody>
          </p:sp>
          <p:sp>
            <p:nvSpPr>
              <p:cNvPr id="4143" name="Text Box 106"/>
              <p:cNvSpPr txBox="1">
                <a:spLocks noChangeArrowheads="1"/>
              </p:cNvSpPr>
              <p:nvPr/>
            </p:nvSpPr>
            <p:spPr bwMode="gray">
              <a:xfrm>
                <a:off x="1523" y="1373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dirty="0">
                    <a:latin typeface="Arial" panose="020B0604020202020204" pitchFamily="34" charset="0"/>
                  </a:rPr>
                  <a:t>➁</a:t>
                </a:r>
              </a:p>
            </p:txBody>
          </p:sp>
          <p:sp>
            <p:nvSpPr>
              <p:cNvPr id="4144" name="Text Box 107"/>
              <p:cNvSpPr txBox="1">
                <a:spLocks noChangeArrowheads="1"/>
              </p:cNvSpPr>
              <p:nvPr/>
            </p:nvSpPr>
            <p:spPr bwMode="gray">
              <a:xfrm>
                <a:off x="1987" y="1374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dirty="0">
                    <a:latin typeface="Arial" panose="020B0604020202020204" pitchFamily="34" charset="0"/>
                  </a:rPr>
                  <a:t>➂</a:t>
                </a:r>
              </a:p>
            </p:txBody>
          </p:sp>
          <p:sp>
            <p:nvSpPr>
              <p:cNvPr id="4145" name="Text Box 108"/>
              <p:cNvSpPr txBox="1">
                <a:spLocks noChangeArrowheads="1"/>
              </p:cNvSpPr>
              <p:nvPr/>
            </p:nvSpPr>
            <p:spPr bwMode="gray">
              <a:xfrm>
                <a:off x="2451" y="1373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dirty="0">
                    <a:latin typeface="Arial" panose="020B0604020202020204" pitchFamily="34" charset="0"/>
                  </a:rPr>
                  <a:t>④</a:t>
                </a:r>
              </a:p>
            </p:txBody>
          </p:sp>
          <p:sp>
            <p:nvSpPr>
              <p:cNvPr id="4146" name="Text Box 109"/>
              <p:cNvSpPr txBox="1">
                <a:spLocks noChangeArrowheads="1"/>
              </p:cNvSpPr>
              <p:nvPr/>
            </p:nvSpPr>
            <p:spPr bwMode="gray">
              <a:xfrm>
                <a:off x="2916" y="1374"/>
                <a:ext cx="25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 dirty="0">
                    <a:latin typeface="Arial" panose="020B0604020202020204" pitchFamily="34" charset="0"/>
                  </a:rPr>
                  <a:t>⑤</a:t>
                </a:r>
              </a:p>
            </p:txBody>
          </p:sp>
        </p:grpSp>
        <p:sp>
          <p:nvSpPr>
            <p:cNvPr id="4107" name="Text Box 110"/>
            <p:cNvSpPr txBox="1">
              <a:spLocks noChangeArrowheads="1"/>
            </p:cNvSpPr>
            <p:nvPr/>
          </p:nvSpPr>
          <p:spPr bwMode="gray">
            <a:xfrm>
              <a:off x="5293995" y="4796219"/>
              <a:ext cx="438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panose="020B0604020202020204" pitchFamily="34" charset="0"/>
                </a:rPr>
                <a:t>50</a:t>
              </a:r>
            </a:p>
          </p:txBody>
        </p:sp>
        <p:sp>
          <p:nvSpPr>
            <p:cNvPr id="4108" name="Text Box 111"/>
            <p:cNvSpPr txBox="1">
              <a:spLocks noChangeArrowheads="1"/>
            </p:cNvSpPr>
            <p:nvPr/>
          </p:nvSpPr>
          <p:spPr bwMode="gray">
            <a:xfrm>
              <a:off x="3109913" y="4481513"/>
              <a:ext cx="438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Arial" panose="020B0604020202020204" pitchFamily="34" charset="0"/>
                </a:rPr>
                <a:t>70</a:t>
              </a:r>
            </a:p>
          </p:txBody>
        </p:sp>
        <p:sp>
          <p:nvSpPr>
            <p:cNvPr id="4109" name="Text Box 112"/>
            <p:cNvSpPr txBox="1">
              <a:spLocks noChangeArrowheads="1"/>
            </p:cNvSpPr>
            <p:nvPr/>
          </p:nvSpPr>
          <p:spPr bwMode="gray">
            <a:xfrm>
              <a:off x="3863672" y="4605337"/>
              <a:ext cx="438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panose="020B0604020202020204" pitchFamily="34" charset="0"/>
                </a:rPr>
                <a:t>60</a:t>
              </a:r>
            </a:p>
          </p:txBody>
        </p:sp>
        <p:sp>
          <p:nvSpPr>
            <p:cNvPr id="4110" name="Text Box 113"/>
            <p:cNvSpPr txBox="1">
              <a:spLocks noChangeArrowheads="1"/>
            </p:cNvSpPr>
            <p:nvPr/>
          </p:nvSpPr>
          <p:spPr bwMode="gray">
            <a:xfrm>
              <a:off x="4492342" y="3970340"/>
              <a:ext cx="565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panose="020B0604020202020204" pitchFamily="34" charset="0"/>
                </a:rPr>
                <a:t>100</a:t>
              </a:r>
            </a:p>
          </p:txBody>
        </p:sp>
        <p:sp>
          <p:nvSpPr>
            <p:cNvPr id="4111" name="Text Box 114"/>
            <p:cNvSpPr txBox="1">
              <a:spLocks noChangeArrowheads="1"/>
            </p:cNvSpPr>
            <p:nvPr/>
          </p:nvSpPr>
          <p:spPr bwMode="gray">
            <a:xfrm>
              <a:off x="6102316" y="4280746"/>
              <a:ext cx="438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dirty="0">
                  <a:latin typeface="Arial" panose="020B0604020202020204" pitchFamily="34" charset="0"/>
                </a:rPr>
                <a:t>80</a:t>
              </a:r>
            </a:p>
          </p:txBody>
        </p:sp>
        <p:sp>
          <p:nvSpPr>
            <p:cNvPr id="4115" name="Text Box 118"/>
            <p:cNvSpPr txBox="1">
              <a:spLocks noChangeArrowheads="1"/>
            </p:cNvSpPr>
            <p:nvPr/>
          </p:nvSpPr>
          <p:spPr bwMode="gray">
            <a:xfrm>
              <a:off x="2209800" y="4781550"/>
              <a:ext cx="4171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Arial" panose="020B0604020202020204" pitchFamily="34" charset="0"/>
                </a:rPr>
                <a:t>秒</a:t>
              </a:r>
            </a:p>
          </p:txBody>
        </p:sp>
      </p:grpSp>
      <p:sp>
        <p:nvSpPr>
          <p:cNvPr id="4118" name="AutoShape 123"/>
          <p:cNvSpPr>
            <a:spLocks noChangeArrowheads="1"/>
          </p:cNvSpPr>
          <p:nvPr/>
        </p:nvSpPr>
        <p:spPr bwMode="auto">
          <a:xfrm>
            <a:off x="5657108" y="1990805"/>
            <a:ext cx="2538023" cy="572929"/>
          </a:xfrm>
          <a:prstGeom prst="rightArrow">
            <a:avLst>
              <a:gd name="adj1" fmla="val 64120"/>
              <a:gd name="adj2" fmla="val 116961"/>
            </a:avLst>
          </a:prstGeom>
          <a:solidFill>
            <a:srgbClr val="FFFFCC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  <p:txBody>
          <a:bodyPr wrap="square" rIns="0"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1800" dirty="0">
                <a:latin typeface="Arial" panose="020B0604020202020204" pitchFamily="34" charset="0"/>
              </a:rPr>
              <a:t>タクトタイム</a:t>
            </a:r>
            <a:r>
              <a:rPr lang="en-US" altLang="ja-JP" sz="1800" dirty="0">
                <a:latin typeface="Arial" panose="020B0604020202020204" pitchFamily="34" charset="0"/>
              </a:rPr>
              <a:t>100</a:t>
            </a:r>
            <a:r>
              <a:rPr lang="ja-JP" altLang="en-US" sz="1800" dirty="0">
                <a:latin typeface="Arial" panose="020B0604020202020204" pitchFamily="34" charset="0"/>
              </a:rPr>
              <a:t>秒</a:t>
            </a:r>
            <a:r>
              <a:rPr lang="en-US" altLang="ja-JP" sz="1800" dirty="0">
                <a:latin typeface="Arial" panose="020B0604020202020204" pitchFamily="34" charset="0"/>
              </a:rPr>
              <a:t>/</a:t>
            </a:r>
            <a:r>
              <a:rPr lang="ja-JP" altLang="en-US" sz="1800" dirty="0">
                <a:latin typeface="Arial" panose="020B0604020202020204" pitchFamily="34" charset="0"/>
              </a:rPr>
              <a:t>個</a:t>
            </a:r>
          </a:p>
        </p:txBody>
      </p:sp>
      <p:sp>
        <p:nvSpPr>
          <p:cNvPr id="4117" name="Text Box 122"/>
          <p:cNvSpPr txBox="1">
            <a:spLocks noChangeArrowheads="1"/>
          </p:cNvSpPr>
          <p:nvPr/>
        </p:nvSpPr>
        <p:spPr bwMode="gray">
          <a:xfrm>
            <a:off x="5961224" y="3080164"/>
            <a:ext cx="3559884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 b="1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dist">
              <a:spcBef>
                <a:spcPct val="0"/>
              </a:spcBef>
              <a:buFontTx/>
              <a:buNone/>
            </a:pPr>
            <a:r>
              <a:rPr lang="ja-JP" altLang="en-US" sz="2000" dirty="0">
                <a:latin typeface="+mn-ea"/>
                <a:ea typeface="+mn-ea"/>
              </a:rPr>
              <a:t>ラインバランス効率（％）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B3D3BE6-601E-8063-5869-9C572B004ED7}"/>
              </a:ext>
            </a:extLst>
          </p:cNvPr>
          <p:cNvGrpSpPr/>
          <p:nvPr/>
        </p:nvGrpSpPr>
        <p:grpSpPr>
          <a:xfrm>
            <a:off x="1766087" y="1568451"/>
            <a:ext cx="454436" cy="347518"/>
            <a:chOff x="3147958" y="1568451"/>
            <a:chExt cx="454436" cy="347518"/>
          </a:xfrm>
        </p:grpSpPr>
        <p:sp>
          <p:nvSpPr>
            <p:cNvPr id="4215" name="AutoShape 11"/>
            <p:cNvSpPr>
              <a:spLocks noChangeArrowheads="1"/>
            </p:cNvSpPr>
            <p:nvPr/>
          </p:nvSpPr>
          <p:spPr bwMode="auto">
            <a:xfrm rot="6022767">
              <a:off x="3412201" y="1738863"/>
              <a:ext cx="277106" cy="46821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6" name="AutoShape 12"/>
            <p:cNvSpPr>
              <a:spLocks noChangeArrowheads="1"/>
            </p:cNvSpPr>
            <p:nvPr/>
          </p:nvSpPr>
          <p:spPr bwMode="auto">
            <a:xfrm rot="4582380">
              <a:off x="3065177" y="1747949"/>
              <a:ext cx="277106" cy="46821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7" name="AutoShape 13"/>
            <p:cNvSpPr>
              <a:spLocks noChangeArrowheads="1"/>
            </p:cNvSpPr>
            <p:nvPr/>
          </p:nvSpPr>
          <p:spPr bwMode="auto">
            <a:xfrm>
              <a:off x="3147958" y="1595707"/>
              <a:ext cx="454436" cy="115082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8" name="Oval 14"/>
            <p:cNvSpPr>
              <a:spLocks noChangeArrowheads="1"/>
            </p:cNvSpPr>
            <p:nvPr/>
          </p:nvSpPr>
          <p:spPr bwMode="auto">
            <a:xfrm>
              <a:off x="3280158" y="1568451"/>
              <a:ext cx="190037" cy="22259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19" name="Oval 15"/>
            <p:cNvSpPr>
              <a:spLocks noChangeArrowheads="1"/>
            </p:cNvSpPr>
            <p:nvPr/>
          </p:nvSpPr>
          <p:spPr bwMode="auto">
            <a:xfrm>
              <a:off x="3201664" y="1847828"/>
              <a:ext cx="57837" cy="68141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20" name="Oval 16"/>
            <p:cNvSpPr>
              <a:spLocks noChangeArrowheads="1"/>
            </p:cNvSpPr>
            <p:nvPr/>
          </p:nvSpPr>
          <p:spPr bwMode="auto">
            <a:xfrm>
              <a:off x="3499113" y="1847828"/>
              <a:ext cx="57837" cy="68141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</p:grpSp>
      <p:grpSp>
        <p:nvGrpSpPr>
          <p:cNvPr id="4200" name="Group 24"/>
          <p:cNvGrpSpPr>
            <a:grpSpLocks/>
          </p:cNvGrpSpPr>
          <p:nvPr/>
        </p:nvGrpSpPr>
        <p:grpSpPr bwMode="auto">
          <a:xfrm rot="10800000">
            <a:off x="2542430" y="2633663"/>
            <a:ext cx="454025" cy="347663"/>
            <a:chOff x="1998" y="2226"/>
            <a:chExt cx="660" cy="459"/>
          </a:xfrm>
        </p:grpSpPr>
        <p:sp>
          <p:nvSpPr>
            <p:cNvPr id="4202" name="AutoShape 25"/>
            <p:cNvSpPr>
              <a:spLocks noChangeArrowheads="1"/>
            </p:cNvSpPr>
            <p:nvPr/>
          </p:nvSpPr>
          <p:spPr bwMode="auto">
            <a:xfrm rot="6022767">
              <a:off x="2400" y="2448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3" name="AutoShape 26"/>
            <p:cNvSpPr>
              <a:spLocks noChangeArrowheads="1"/>
            </p:cNvSpPr>
            <p:nvPr/>
          </p:nvSpPr>
          <p:spPr bwMode="auto">
            <a:xfrm rot="4582380">
              <a:off x="1896" y="2460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4" name="AutoShape 27"/>
            <p:cNvSpPr>
              <a:spLocks noChangeArrowheads="1"/>
            </p:cNvSpPr>
            <p:nvPr/>
          </p:nvSpPr>
          <p:spPr bwMode="auto">
            <a:xfrm>
              <a:off x="1998" y="2262"/>
              <a:ext cx="660" cy="152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5" name="Oval 28"/>
            <p:cNvSpPr>
              <a:spLocks noChangeArrowheads="1"/>
            </p:cNvSpPr>
            <p:nvPr/>
          </p:nvSpPr>
          <p:spPr bwMode="auto">
            <a:xfrm>
              <a:off x="2190" y="2226"/>
              <a:ext cx="276" cy="29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6" name="Oval 29"/>
            <p:cNvSpPr>
              <a:spLocks noChangeArrowheads="1"/>
            </p:cNvSpPr>
            <p:nvPr/>
          </p:nvSpPr>
          <p:spPr bwMode="auto">
            <a:xfrm>
              <a:off x="2076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207" name="Oval 30"/>
            <p:cNvSpPr>
              <a:spLocks noChangeArrowheads="1"/>
            </p:cNvSpPr>
            <p:nvPr/>
          </p:nvSpPr>
          <p:spPr bwMode="auto">
            <a:xfrm>
              <a:off x="2508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</p:grpSp>
      <p:grpSp>
        <p:nvGrpSpPr>
          <p:cNvPr id="4189" name="Group 38"/>
          <p:cNvGrpSpPr>
            <a:grpSpLocks/>
          </p:cNvGrpSpPr>
          <p:nvPr/>
        </p:nvGrpSpPr>
        <p:grpSpPr bwMode="auto">
          <a:xfrm>
            <a:off x="3201854" y="1566863"/>
            <a:ext cx="454436" cy="347518"/>
            <a:chOff x="1998" y="2226"/>
            <a:chExt cx="660" cy="459"/>
          </a:xfrm>
        </p:grpSpPr>
        <p:sp>
          <p:nvSpPr>
            <p:cNvPr id="4190" name="AutoShape 39"/>
            <p:cNvSpPr>
              <a:spLocks noChangeArrowheads="1"/>
            </p:cNvSpPr>
            <p:nvPr/>
          </p:nvSpPr>
          <p:spPr bwMode="auto">
            <a:xfrm rot="6022767">
              <a:off x="2400" y="2448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1" name="AutoShape 40"/>
            <p:cNvSpPr>
              <a:spLocks noChangeArrowheads="1"/>
            </p:cNvSpPr>
            <p:nvPr/>
          </p:nvSpPr>
          <p:spPr bwMode="auto">
            <a:xfrm rot="4582380">
              <a:off x="1896" y="2460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2" name="AutoShape 41"/>
            <p:cNvSpPr>
              <a:spLocks noChangeArrowheads="1"/>
            </p:cNvSpPr>
            <p:nvPr/>
          </p:nvSpPr>
          <p:spPr bwMode="auto">
            <a:xfrm>
              <a:off x="1998" y="2262"/>
              <a:ext cx="660" cy="152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3" name="Oval 42"/>
            <p:cNvSpPr>
              <a:spLocks noChangeArrowheads="1"/>
            </p:cNvSpPr>
            <p:nvPr/>
          </p:nvSpPr>
          <p:spPr bwMode="auto">
            <a:xfrm>
              <a:off x="2190" y="2226"/>
              <a:ext cx="276" cy="29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4" name="Oval 43"/>
            <p:cNvSpPr>
              <a:spLocks noChangeArrowheads="1"/>
            </p:cNvSpPr>
            <p:nvPr/>
          </p:nvSpPr>
          <p:spPr bwMode="auto">
            <a:xfrm>
              <a:off x="2076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95" name="Oval 44"/>
            <p:cNvSpPr>
              <a:spLocks noChangeArrowheads="1"/>
            </p:cNvSpPr>
            <p:nvPr/>
          </p:nvSpPr>
          <p:spPr bwMode="auto">
            <a:xfrm>
              <a:off x="2508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</p:grpSp>
      <p:grpSp>
        <p:nvGrpSpPr>
          <p:cNvPr id="4176" name="Group 52"/>
          <p:cNvGrpSpPr>
            <a:grpSpLocks/>
          </p:cNvGrpSpPr>
          <p:nvPr/>
        </p:nvGrpSpPr>
        <p:grpSpPr bwMode="auto">
          <a:xfrm rot="10800000">
            <a:off x="4029918" y="2632075"/>
            <a:ext cx="454025" cy="347663"/>
            <a:chOff x="1998" y="2226"/>
            <a:chExt cx="660" cy="459"/>
          </a:xfrm>
        </p:grpSpPr>
        <p:sp>
          <p:nvSpPr>
            <p:cNvPr id="4177" name="AutoShape 53"/>
            <p:cNvSpPr>
              <a:spLocks noChangeArrowheads="1"/>
            </p:cNvSpPr>
            <p:nvPr/>
          </p:nvSpPr>
          <p:spPr bwMode="auto">
            <a:xfrm rot="6022767">
              <a:off x="2400" y="2448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8" name="AutoShape 54"/>
            <p:cNvSpPr>
              <a:spLocks noChangeArrowheads="1"/>
            </p:cNvSpPr>
            <p:nvPr/>
          </p:nvSpPr>
          <p:spPr bwMode="auto">
            <a:xfrm rot="4582380">
              <a:off x="1896" y="2460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9" name="AutoShape 55"/>
            <p:cNvSpPr>
              <a:spLocks noChangeArrowheads="1"/>
            </p:cNvSpPr>
            <p:nvPr/>
          </p:nvSpPr>
          <p:spPr bwMode="auto">
            <a:xfrm>
              <a:off x="1998" y="2262"/>
              <a:ext cx="660" cy="152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0" name="Oval 56"/>
            <p:cNvSpPr>
              <a:spLocks noChangeArrowheads="1"/>
            </p:cNvSpPr>
            <p:nvPr/>
          </p:nvSpPr>
          <p:spPr bwMode="auto">
            <a:xfrm>
              <a:off x="2190" y="2226"/>
              <a:ext cx="276" cy="29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1" name="Oval 57"/>
            <p:cNvSpPr>
              <a:spLocks noChangeArrowheads="1"/>
            </p:cNvSpPr>
            <p:nvPr/>
          </p:nvSpPr>
          <p:spPr bwMode="auto">
            <a:xfrm>
              <a:off x="2076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82" name="Oval 58"/>
            <p:cNvSpPr>
              <a:spLocks noChangeArrowheads="1"/>
            </p:cNvSpPr>
            <p:nvPr/>
          </p:nvSpPr>
          <p:spPr bwMode="auto">
            <a:xfrm>
              <a:off x="2508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</p:grpSp>
      <p:grpSp>
        <p:nvGrpSpPr>
          <p:cNvPr id="4165" name="Group 66"/>
          <p:cNvGrpSpPr>
            <a:grpSpLocks/>
          </p:cNvGrpSpPr>
          <p:nvPr/>
        </p:nvGrpSpPr>
        <p:grpSpPr bwMode="auto">
          <a:xfrm>
            <a:off x="4709313" y="1568450"/>
            <a:ext cx="454436" cy="347518"/>
            <a:chOff x="1998" y="2226"/>
            <a:chExt cx="660" cy="459"/>
          </a:xfrm>
        </p:grpSpPr>
        <p:sp>
          <p:nvSpPr>
            <p:cNvPr id="4166" name="AutoShape 67"/>
            <p:cNvSpPr>
              <a:spLocks noChangeArrowheads="1"/>
            </p:cNvSpPr>
            <p:nvPr/>
          </p:nvSpPr>
          <p:spPr bwMode="auto">
            <a:xfrm rot="6022767">
              <a:off x="2400" y="2448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7" name="AutoShape 68"/>
            <p:cNvSpPr>
              <a:spLocks noChangeArrowheads="1"/>
            </p:cNvSpPr>
            <p:nvPr/>
          </p:nvSpPr>
          <p:spPr bwMode="auto">
            <a:xfrm rot="4582380">
              <a:off x="1896" y="2460"/>
              <a:ext cx="366" cy="68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8" name="AutoShape 69"/>
            <p:cNvSpPr>
              <a:spLocks noChangeArrowheads="1"/>
            </p:cNvSpPr>
            <p:nvPr/>
          </p:nvSpPr>
          <p:spPr bwMode="auto">
            <a:xfrm>
              <a:off x="1998" y="2262"/>
              <a:ext cx="660" cy="152"/>
            </a:xfrm>
            <a:prstGeom prst="roundRect">
              <a:avLst>
                <a:gd name="adj" fmla="val 50000"/>
              </a:avLst>
            </a:prstGeom>
            <a:solidFill>
              <a:srgbClr val="D2E1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69" name="Oval 70"/>
            <p:cNvSpPr>
              <a:spLocks noChangeArrowheads="1"/>
            </p:cNvSpPr>
            <p:nvPr/>
          </p:nvSpPr>
          <p:spPr bwMode="auto">
            <a:xfrm>
              <a:off x="2190" y="2226"/>
              <a:ext cx="276" cy="29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0" name="Oval 71"/>
            <p:cNvSpPr>
              <a:spLocks noChangeArrowheads="1"/>
            </p:cNvSpPr>
            <p:nvPr/>
          </p:nvSpPr>
          <p:spPr bwMode="auto">
            <a:xfrm>
              <a:off x="2076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sp>
          <p:nvSpPr>
            <p:cNvPr id="4171" name="Oval 72"/>
            <p:cNvSpPr>
              <a:spLocks noChangeArrowheads="1"/>
            </p:cNvSpPr>
            <p:nvPr/>
          </p:nvSpPr>
          <p:spPr bwMode="auto">
            <a:xfrm>
              <a:off x="2508" y="2595"/>
              <a:ext cx="84" cy="90"/>
            </a:xfrm>
            <a:prstGeom prst="ellipse">
              <a:avLst/>
            </a:prstGeom>
            <a:solidFill>
              <a:srgbClr val="FFE4A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9CF4594-2B97-3930-BB1E-3F12E727FDCC}"/>
              </a:ext>
            </a:extLst>
          </p:cNvPr>
          <p:cNvSpPr txBox="1"/>
          <p:nvPr/>
        </p:nvSpPr>
        <p:spPr>
          <a:xfrm>
            <a:off x="6096000" y="5224153"/>
            <a:ext cx="5891408" cy="86139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kumimoji="1" lang="ja-JP" altLang="en-US" b="1" spc="2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注意：</a:t>
            </a:r>
            <a:r>
              <a:rPr kumimoji="1" lang="ja-JP" altLang="en-US" b="1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サイクルタイムの把握方法</a:t>
            </a:r>
            <a:endParaRPr kumimoji="1" lang="en-US" altLang="ja-JP" b="1" spc="200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3200"/>
              </a:lnSpc>
            </a:pPr>
            <a:r>
              <a:rPr lang="ja-JP" altLang="en-US" sz="20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１）実験</a:t>
            </a:r>
            <a:r>
              <a:rPr kumimoji="1" lang="ja-JP" altLang="en-US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２）</a:t>
            </a:r>
            <a:r>
              <a:rPr kumimoji="1" lang="en-US" altLang="ja-JP" sz="16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PTS</a:t>
            </a:r>
            <a:r>
              <a:rPr kumimoji="1" lang="en-US" altLang="ja-JP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(Predetermined Time Standard)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D774349-5477-7975-4C3E-9CA1209EF927}"/>
              </a:ext>
            </a:extLst>
          </p:cNvPr>
          <p:cNvGrpSpPr/>
          <p:nvPr/>
        </p:nvGrpSpPr>
        <p:grpSpPr>
          <a:xfrm>
            <a:off x="5969661" y="3687029"/>
            <a:ext cx="6160588" cy="1284649"/>
            <a:chOff x="5969661" y="3687029"/>
            <a:chExt cx="6160588" cy="1284649"/>
          </a:xfrm>
        </p:grpSpPr>
        <p:grpSp>
          <p:nvGrpSpPr>
            <p:cNvPr id="4120" name="Group 127"/>
            <p:cNvGrpSpPr>
              <a:grpSpLocks/>
            </p:cNvGrpSpPr>
            <p:nvPr/>
          </p:nvGrpSpPr>
          <p:grpSpPr bwMode="auto">
            <a:xfrm>
              <a:off x="5969661" y="3687029"/>
              <a:ext cx="1628775" cy="908485"/>
              <a:chOff x="3853" y="2144"/>
              <a:chExt cx="1310" cy="731"/>
            </a:xfrm>
          </p:grpSpPr>
          <p:sp>
            <p:nvSpPr>
              <p:cNvPr id="4131" name="Rectangle 128" descr="右下がり対角線"/>
              <p:cNvSpPr>
                <a:spLocks noChangeArrowheads="1"/>
              </p:cNvSpPr>
              <p:nvPr/>
            </p:nvSpPr>
            <p:spPr bwMode="auto">
              <a:xfrm>
                <a:off x="3855" y="2144"/>
                <a:ext cx="1307" cy="724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grpSp>
            <p:nvGrpSpPr>
              <p:cNvPr id="4132" name="Group 129"/>
              <p:cNvGrpSpPr>
                <a:grpSpLocks/>
              </p:cNvGrpSpPr>
              <p:nvPr/>
            </p:nvGrpSpPr>
            <p:grpSpPr bwMode="auto">
              <a:xfrm>
                <a:off x="3853" y="2151"/>
                <a:ext cx="1310" cy="724"/>
                <a:chOff x="1025" y="2811"/>
                <a:chExt cx="2095" cy="1169"/>
              </a:xfrm>
            </p:grpSpPr>
            <p:sp>
              <p:nvSpPr>
                <p:cNvPr id="4133" name="Rectangle 130"/>
                <p:cNvSpPr>
                  <a:spLocks noChangeArrowheads="1"/>
                </p:cNvSpPr>
                <p:nvPr/>
              </p:nvSpPr>
              <p:spPr bwMode="auto">
                <a:xfrm>
                  <a:off x="1025" y="3162"/>
                  <a:ext cx="419" cy="818"/>
                </a:xfrm>
                <a:prstGeom prst="rect">
                  <a:avLst/>
                </a:prstGeom>
                <a:solidFill>
                  <a:srgbClr val="CCECFF">
                    <a:alpha val="4901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ja-JP" altLang="en-US" sz="2400" b="0"/>
                </a:p>
              </p:txBody>
            </p:sp>
            <p:sp>
              <p:nvSpPr>
                <p:cNvPr id="4134" name="Rectangle 131"/>
                <p:cNvSpPr>
                  <a:spLocks noChangeArrowheads="1"/>
                </p:cNvSpPr>
                <p:nvPr/>
              </p:nvSpPr>
              <p:spPr bwMode="auto">
                <a:xfrm>
                  <a:off x="1444" y="3278"/>
                  <a:ext cx="419" cy="702"/>
                </a:xfrm>
                <a:prstGeom prst="rect">
                  <a:avLst/>
                </a:prstGeom>
                <a:solidFill>
                  <a:srgbClr val="CCECFF">
                    <a:alpha val="4901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ja-JP" altLang="en-US" sz="2400" b="0"/>
                </a:p>
              </p:txBody>
            </p:sp>
            <p:sp>
              <p:nvSpPr>
                <p:cNvPr id="4135" name="Rectangle 132"/>
                <p:cNvSpPr>
                  <a:spLocks noChangeArrowheads="1"/>
                </p:cNvSpPr>
                <p:nvPr/>
              </p:nvSpPr>
              <p:spPr bwMode="auto">
                <a:xfrm>
                  <a:off x="1863" y="2811"/>
                  <a:ext cx="419" cy="1169"/>
                </a:xfrm>
                <a:prstGeom prst="rect">
                  <a:avLst/>
                </a:prstGeom>
                <a:solidFill>
                  <a:srgbClr val="CCECFF">
                    <a:alpha val="4901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0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ja-JP" altLang="en-US" sz="1400" b="0" dirty="0"/>
                    <a:t>１</a:t>
                  </a:r>
                  <a:r>
                    <a:rPr lang="en-US" altLang="ja-JP" sz="1400" b="0" dirty="0"/>
                    <a:t>00</a:t>
                  </a:r>
                  <a:endParaRPr lang="ja-JP" altLang="en-US" sz="1400" b="0" dirty="0"/>
                </a:p>
              </p:txBody>
            </p:sp>
            <p:sp>
              <p:nvSpPr>
                <p:cNvPr id="4136" name="Rectangle 133"/>
                <p:cNvSpPr>
                  <a:spLocks noChangeArrowheads="1"/>
                </p:cNvSpPr>
                <p:nvPr/>
              </p:nvSpPr>
              <p:spPr bwMode="auto">
                <a:xfrm>
                  <a:off x="2282" y="3394"/>
                  <a:ext cx="419" cy="585"/>
                </a:xfrm>
                <a:prstGeom prst="rect">
                  <a:avLst/>
                </a:prstGeom>
                <a:solidFill>
                  <a:srgbClr val="CCECFF">
                    <a:alpha val="4901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ja-JP" altLang="en-US" sz="2400" b="0"/>
                </a:p>
              </p:txBody>
            </p:sp>
            <p:sp>
              <p:nvSpPr>
                <p:cNvPr id="4137" name="Rectangle 134"/>
                <p:cNvSpPr>
                  <a:spLocks noChangeArrowheads="1"/>
                </p:cNvSpPr>
                <p:nvPr/>
              </p:nvSpPr>
              <p:spPr bwMode="auto">
                <a:xfrm>
                  <a:off x="2701" y="3045"/>
                  <a:ext cx="419" cy="935"/>
                </a:xfrm>
                <a:prstGeom prst="rect">
                  <a:avLst/>
                </a:prstGeom>
                <a:solidFill>
                  <a:srgbClr val="CCECFF">
                    <a:alpha val="49019"/>
                  </a:srgb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 b="1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ja-JP" altLang="en-US" sz="2400" b="0"/>
                </a:p>
              </p:txBody>
            </p:sp>
          </p:grpSp>
        </p:grpSp>
        <p:sp>
          <p:nvSpPr>
            <p:cNvPr id="4138" name="Text Box 125"/>
            <p:cNvSpPr txBox="1">
              <a:spLocks noChangeArrowheads="1"/>
            </p:cNvSpPr>
            <p:nvPr/>
          </p:nvSpPr>
          <p:spPr bwMode="hidden">
            <a:xfrm>
              <a:off x="7686606" y="4325347"/>
              <a:ext cx="19165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0" dirty="0">
                  <a:latin typeface="Arial" panose="020B0604020202020204" pitchFamily="34" charset="0"/>
                </a:rPr>
                <a:t>70</a:t>
              </a:r>
              <a:r>
                <a:rPr lang="ja-JP" altLang="en-US" sz="1800" b="0" dirty="0">
                  <a:latin typeface="Arial" panose="020B0604020202020204" pitchFamily="34" charset="0"/>
                </a:rPr>
                <a:t>＋</a:t>
              </a:r>
              <a:r>
                <a:rPr lang="en-US" altLang="ja-JP" sz="1800" b="0" dirty="0">
                  <a:latin typeface="Arial" panose="020B0604020202020204" pitchFamily="34" charset="0"/>
                </a:rPr>
                <a:t>60</a:t>
              </a:r>
              <a:r>
                <a:rPr lang="ja-JP" altLang="en-US" sz="1800" b="0" dirty="0">
                  <a:latin typeface="Arial" panose="020B0604020202020204" pitchFamily="34" charset="0"/>
                </a:rPr>
                <a:t>＋</a:t>
              </a:r>
              <a:r>
                <a:rPr lang="en-US" altLang="ja-JP" sz="1800" b="0" dirty="0">
                  <a:latin typeface="Arial" panose="020B0604020202020204" pitchFamily="34" charset="0"/>
                </a:rPr>
                <a:t>100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 b="0" dirty="0">
                  <a:latin typeface="Arial" panose="020B0604020202020204" pitchFamily="34" charset="0"/>
                </a:rPr>
                <a:t>＋</a:t>
              </a:r>
              <a:r>
                <a:rPr lang="en-US" altLang="ja-JP" sz="1800" b="0" dirty="0">
                  <a:latin typeface="Arial" panose="020B0604020202020204" pitchFamily="34" charset="0"/>
                </a:rPr>
                <a:t>50</a:t>
              </a:r>
              <a:r>
                <a:rPr lang="ja-JP" altLang="en-US" sz="1800" b="0" dirty="0">
                  <a:latin typeface="Arial" panose="020B0604020202020204" pitchFamily="34" charset="0"/>
                </a:rPr>
                <a:t>＋</a:t>
              </a:r>
              <a:r>
                <a:rPr lang="en-US" altLang="ja-JP" sz="1800" b="0" dirty="0">
                  <a:latin typeface="Arial" panose="020B0604020202020204" pitchFamily="34" charset="0"/>
                </a:rPr>
                <a:t>80</a:t>
              </a:r>
              <a:r>
                <a:rPr lang="ja-JP" altLang="en-US" sz="1800" b="0" dirty="0">
                  <a:latin typeface="Arial" panose="020B0604020202020204" pitchFamily="34" charset="0"/>
                </a:rPr>
                <a:t>＝</a:t>
              </a:r>
              <a:r>
                <a:rPr lang="en-US" altLang="ja-JP" sz="1800" b="0" dirty="0">
                  <a:latin typeface="Arial" panose="020B0604020202020204" pitchFamily="34" charset="0"/>
                </a:rPr>
                <a:t>360</a:t>
              </a:r>
            </a:p>
          </p:txBody>
        </p:sp>
        <p:sp>
          <p:nvSpPr>
            <p:cNvPr id="4139" name="Text Box 126"/>
            <p:cNvSpPr txBox="1">
              <a:spLocks noChangeArrowheads="1"/>
            </p:cNvSpPr>
            <p:nvPr/>
          </p:nvSpPr>
          <p:spPr bwMode="hidden">
            <a:xfrm>
              <a:off x="10701653" y="4416379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600" dirty="0">
                  <a:latin typeface="Arial" panose="020B0604020202020204" pitchFamily="34" charset="0"/>
                </a:rPr>
                <a:t>×</a:t>
              </a:r>
              <a:r>
                <a:rPr lang="en-US" altLang="ja-JP" sz="1600" b="0" dirty="0">
                  <a:latin typeface="Arial" panose="020B0604020202020204" pitchFamily="34" charset="0"/>
                </a:rPr>
                <a:t>100</a:t>
              </a:r>
              <a:r>
                <a:rPr lang="ja-JP" altLang="en-US" sz="1600" dirty="0">
                  <a:latin typeface="Arial" panose="020B0604020202020204" pitchFamily="34" charset="0"/>
                </a:rPr>
                <a:t>＝</a:t>
              </a:r>
              <a:r>
                <a:rPr lang="en-US" altLang="ja-JP" sz="1800" dirty="0">
                  <a:latin typeface="Arial" panose="020B0604020202020204" pitchFamily="34" charset="0"/>
                </a:rPr>
                <a:t>72</a:t>
              </a:r>
              <a:r>
                <a:rPr lang="ja-JP" altLang="en-US" sz="1800" dirty="0">
                  <a:latin typeface="Arial" panose="020B0604020202020204" pitchFamily="34" charset="0"/>
                </a:rPr>
                <a:t>％</a:t>
              </a:r>
            </a:p>
          </p:txBody>
        </p:sp>
        <p:sp>
          <p:nvSpPr>
            <p:cNvPr id="4121" name="Rectangle 135" descr="右下がり対角線"/>
            <p:cNvSpPr>
              <a:spLocks noChangeArrowheads="1"/>
            </p:cNvSpPr>
            <p:nvPr/>
          </p:nvSpPr>
          <p:spPr bwMode="auto">
            <a:xfrm>
              <a:off x="9734133" y="3788331"/>
              <a:ext cx="930313" cy="458788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2400" b="0"/>
            </a:p>
          </p:txBody>
        </p:sp>
        <p:grpSp>
          <p:nvGrpSpPr>
            <p:cNvPr id="4122" name="Group 136"/>
            <p:cNvGrpSpPr>
              <a:grpSpLocks/>
            </p:cNvGrpSpPr>
            <p:nvPr/>
          </p:nvGrpSpPr>
          <p:grpSpPr bwMode="auto">
            <a:xfrm>
              <a:off x="8098849" y="3775262"/>
              <a:ext cx="945131" cy="471487"/>
              <a:chOff x="1207" y="2801"/>
              <a:chExt cx="2095" cy="1091"/>
            </a:xfrm>
          </p:grpSpPr>
          <p:sp>
            <p:nvSpPr>
              <p:cNvPr id="4126" name="Rectangle 137"/>
              <p:cNvSpPr>
                <a:spLocks noChangeArrowheads="1"/>
              </p:cNvSpPr>
              <p:nvPr/>
            </p:nvSpPr>
            <p:spPr bwMode="auto">
              <a:xfrm>
                <a:off x="1207" y="3114"/>
                <a:ext cx="419" cy="778"/>
              </a:xfrm>
              <a:prstGeom prst="rect">
                <a:avLst/>
              </a:prstGeom>
              <a:solidFill>
                <a:srgbClr val="CCECFF">
                  <a:alpha val="4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127" name="Rectangle 138"/>
              <p:cNvSpPr>
                <a:spLocks noChangeArrowheads="1"/>
              </p:cNvSpPr>
              <p:nvPr/>
            </p:nvSpPr>
            <p:spPr bwMode="auto">
              <a:xfrm>
                <a:off x="1626" y="3224"/>
                <a:ext cx="419" cy="668"/>
              </a:xfrm>
              <a:prstGeom prst="rect">
                <a:avLst/>
              </a:prstGeom>
              <a:solidFill>
                <a:srgbClr val="CCECFF">
                  <a:alpha val="4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128" name="Rectangle 139"/>
              <p:cNvSpPr>
                <a:spLocks noChangeArrowheads="1"/>
              </p:cNvSpPr>
              <p:nvPr/>
            </p:nvSpPr>
            <p:spPr bwMode="auto">
              <a:xfrm>
                <a:off x="2045" y="2801"/>
                <a:ext cx="419" cy="1091"/>
              </a:xfrm>
              <a:prstGeom prst="rect">
                <a:avLst/>
              </a:prstGeom>
              <a:solidFill>
                <a:srgbClr val="CCECFF">
                  <a:alpha val="4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129" name="Rectangle 140"/>
              <p:cNvSpPr>
                <a:spLocks noChangeArrowheads="1"/>
              </p:cNvSpPr>
              <p:nvPr/>
            </p:nvSpPr>
            <p:spPr bwMode="auto">
              <a:xfrm>
                <a:off x="2464" y="3350"/>
                <a:ext cx="419" cy="542"/>
              </a:xfrm>
              <a:prstGeom prst="rect">
                <a:avLst/>
              </a:prstGeom>
              <a:solidFill>
                <a:srgbClr val="CCECFF">
                  <a:alpha val="4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  <p:sp>
            <p:nvSpPr>
              <p:cNvPr id="4130" name="Rectangle 141"/>
              <p:cNvSpPr>
                <a:spLocks noChangeArrowheads="1"/>
              </p:cNvSpPr>
              <p:nvPr/>
            </p:nvSpPr>
            <p:spPr bwMode="auto">
              <a:xfrm>
                <a:off x="2883" y="3012"/>
                <a:ext cx="419" cy="880"/>
              </a:xfrm>
              <a:prstGeom prst="rect">
                <a:avLst/>
              </a:prstGeom>
              <a:solidFill>
                <a:srgbClr val="CCECFF">
                  <a:alpha val="4901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 b="1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ja-JP" altLang="en-US" sz="2400" b="0"/>
              </a:p>
            </p:txBody>
          </p:sp>
        </p:grpSp>
        <p:sp>
          <p:nvSpPr>
            <p:cNvPr id="4124" name="Text Box 143"/>
            <p:cNvSpPr txBox="1">
              <a:spLocks noChangeArrowheads="1"/>
            </p:cNvSpPr>
            <p:nvPr/>
          </p:nvSpPr>
          <p:spPr bwMode="auto">
            <a:xfrm>
              <a:off x="9265726" y="4392705"/>
              <a:ext cx="510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latin typeface="Arial" panose="020B0604020202020204" pitchFamily="34" charset="0"/>
                </a:rPr>
                <a:t>÷</a:t>
              </a:r>
            </a:p>
          </p:txBody>
        </p:sp>
        <p:sp>
          <p:nvSpPr>
            <p:cNvPr id="4125" name="Text Box 144"/>
            <p:cNvSpPr txBox="1">
              <a:spLocks noChangeArrowheads="1"/>
            </p:cNvSpPr>
            <p:nvPr/>
          </p:nvSpPr>
          <p:spPr bwMode="auto">
            <a:xfrm>
              <a:off x="10653610" y="3866818"/>
              <a:ext cx="82328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0" dirty="0">
                  <a:latin typeface="Arial" panose="020B0604020202020204" pitchFamily="34" charset="0"/>
                </a:rPr>
                <a:t>×100</a:t>
              </a:r>
            </a:p>
          </p:txBody>
        </p:sp>
        <p:sp>
          <p:nvSpPr>
            <p:cNvPr id="8" name="Text Box 125">
              <a:extLst>
                <a:ext uri="{FF2B5EF4-FFF2-40B4-BE49-F238E27FC236}">
                  <a16:creationId xmlns:a16="http://schemas.microsoft.com/office/drawing/2014/main" id="{278303E7-BF28-84D1-1A57-2E9965D2074C}"/>
                </a:ext>
              </a:extLst>
            </p:cNvPr>
            <p:cNvSpPr txBox="1">
              <a:spLocks noChangeArrowheads="1"/>
            </p:cNvSpPr>
            <p:nvPr/>
          </p:nvSpPr>
          <p:spPr bwMode="hidden">
            <a:xfrm>
              <a:off x="9726000" y="4418256"/>
              <a:ext cx="9276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0" dirty="0">
                  <a:latin typeface="Arial" panose="020B0604020202020204" pitchFamily="34" charset="0"/>
                </a:rPr>
                <a:t>100×5</a:t>
              </a:r>
            </a:p>
          </p:txBody>
        </p:sp>
        <p:sp>
          <p:nvSpPr>
            <p:cNvPr id="11" name="Text Box 143">
              <a:extLst>
                <a:ext uri="{FF2B5EF4-FFF2-40B4-BE49-F238E27FC236}">
                  <a16:creationId xmlns:a16="http://schemas.microsoft.com/office/drawing/2014/main" id="{B17E3C79-16B7-07EB-B5A9-33C72F54C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5785" y="3819929"/>
              <a:ext cx="5107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 b="1">
                  <a:solidFill>
                    <a:schemeClr val="tx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latin typeface="Arial" panose="020B0604020202020204" pitchFamily="34" charset="0"/>
                </a:rPr>
                <a:t>÷</a:t>
              </a:r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3E75F98F-5D09-3803-6302-AD1F82E4A2A2}"/>
              </a:ext>
            </a:extLst>
          </p:cNvPr>
          <p:cNvGrpSpPr/>
          <p:nvPr/>
        </p:nvGrpSpPr>
        <p:grpSpPr>
          <a:xfrm>
            <a:off x="2017762" y="2366316"/>
            <a:ext cx="2962542" cy="2024670"/>
            <a:chOff x="2017762" y="2366316"/>
            <a:chExt cx="2962542" cy="2024670"/>
          </a:xfrm>
        </p:grpSpPr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2049809E-66D5-1863-6ABF-7BC71F69A42D}"/>
                </a:ext>
              </a:extLst>
            </p:cNvPr>
            <p:cNvCxnSpPr>
              <a:stCxn id="4154" idx="2"/>
            </p:cNvCxnSpPr>
            <p:nvPr/>
          </p:nvCxnSpPr>
          <p:spPr>
            <a:xfrm>
              <a:off x="2017762" y="2478088"/>
              <a:ext cx="15874" cy="147997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DFAF2620-5F6B-88A7-543A-78C4C2FFA835}"/>
                </a:ext>
              </a:extLst>
            </p:cNvPr>
            <p:cNvCxnSpPr>
              <a:cxnSpLocks/>
              <a:stCxn id="4201" idx="2"/>
              <a:endCxn id="4109" idx="0"/>
            </p:cNvCxnSpPr>
            <p:nvPr/>
          </p:nvCxnSpPr>
          <p:spPr>
            <a:xfrm>
              <a:off x="2745043" y="3332163"/>
              <a:ext cx="5857" cy="86567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32E66B28-AF1A-FCAA-0668-257A7BA46462}"/>
                </a:ext>
              </a:extLst>
            </p:cNvPr>
            <p:cNvCxnSpPr>
              <a:cxnSpLocks/>
              <a:stCxn id="4156" idx="2"/>
              <a:endCxn id="4110" idx="0"/>
            </p:cNvCxnSpPr>
            <p:nvPr/>
          </p:nvCxnSpPr>
          <p:spPr>
            <a:xfrm flipH="1">
              <a:off x="3443070" y="2479676"/>
              <a:ext cx="5030" cy="108316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E1D725AC-D03F-C042-D7E4-95065D461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81152" y="3307826"/>
              <a:ext cx="5030" cy="1083160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E26F5150-CC31-3585-A3B2-FCC32299EFAD}"/>
                </a:ext>
              </a:extLst>
            </p:cNvPr>
            <p:cNvCxnSpPr>
              <a:cxnSpLocks/>
            </p:cNvCxnSpPr>
            <p:nvPr/>
          </p:nvCxnSpPr>
          <p:spPr>
            <a:xfrm>
              <a:off x="4980304" y="2366316"/>
              <a:ext cx="0" cy="1498145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1827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40" fill="hold">
                                          <p:stCondLst>
                                            <p:cond delay="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40" fill="hold">
                                          <p:stCondLst>
                                            <p:cond delay="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40" fill="hold">
                                          <p:stCondLst>
                                            <p:cond delay="4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4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 animBg="1"/>
      <p:bldP spid="4117" grpId="0" animBg="1"/>
      <p:bldP spid="12" grpId="0"/>
    </p:bldLst>
  </p:timing>
  <p:extLst>
    <p:ext uri="{E180D4A7-C9FB-4DFB-919C-405C955672EB}">
      <p14:showEvtLst xmlns:p14="http://schemas.microsoft.com/office/powerpoint/2010/main">
        <p14:playEvt time="1597" objId="19"/>
        <p14:stopEvt time="182581" objId="19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8100" y="425840"/>
            <a:ext cx="4495800" cy="574675"/>
          </a:xfrm>
        </p:spPr>
        <p:txBody>
          <a:bodyPr/>
          <a:lstStyle/>
          <a:p>
            <a:pPr eaLnBrk="1" hangingPunct="1"/>
            <a:r>
              <a:rPr lang="ja-JP" altLang="en-US" dirty="0"/>
              <a:t>並列流れｰ算出法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874949" y="1358295"/>
            <a:ext cx="35629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u="sng" spc="130" dirty="0">
                <a:latin typeface="Meiryo UI" panose="020B0604030504040204" pitchFamily="50" charset="-128"/>
                <a:ea typeface="Meiryo UI" panose="020B0604030504040204" pitchFamily="50" charset="-128"/>
              </a:rPr>
              <a:t>１）時間当り製造能力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356113" y="1887504"/>
            <a:ext cx="2618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○工場△工程</a:t>
            </a:r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Text Box 50">
            <a:extLst>
              <a:ext uri="{FF2B5EF4-FFF2-40B4-BE49-F238E27FC236}">
                <a16:creationId xmlns:a16="http://schemas.microsoft.com/office/drawing/2014/main" id="{843DB94C-9930-CA79-0238-5840EBA59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189" y="1358295"/>
            <a:ext cx="2731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000" u="sng" spc="130" dirty="0">
                <a:latin typeface="Meiryo UI" panose="020B0604030504040204" pitchFamily="50" charset="-128"/>
                <a:ea typeface="Meiryo UI" panose="020B0604030504040204" pitchFamily="50" charset="-128"/>
              </a:rPr>
              <a:t>２）月間稼動時間</a:t>
            </a:r>
            <a:endParaRPr lang="ja-JP" altLang="en-US" sz="2000" spc="13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4" name="オブジェクト 13">
            <a:extLst>
              <a:ext uri="{FF2B5EF4-FFF2-40B4-BE49-F238E27FC236}">
                <a16:creationId xmlns:a16="http://schemas.microsoft.com/office/drawing/2014/main" id="{1C0872B2-6D9C-F214-4C54-ABF822DFE5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6613" y="2197638"/>
          <a:ext cx="3576638" cy="395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09811" imgH="3181214" progId="Excel.Sheet.12">
                  <p:embed/>
                </p:oleObj>
              </mc:Choice>
              <mc:Fallback>
                <p:oleObj name="Worksheet" r:id="rId4" imgW="3009811" imgH="3181214" progId="Excel.Sheet.12">
                  <p:embed/>
                  <p:pic>
                    <p:nvPicPr>
                      <p:cNvPr id="14" name="オブジェクト 13">
                        <a:extLst>
                          <a:ext uri="{FF2B5EF4-FFF2-40B4-BE49-F238E27FC236}">
                            <a16:creationId xmlns:a16="http://schemas.microsoft.com/office/drawing/2014/main" id="{1C0872B2-6D9C-F214-4C54-ABF822DF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6613" y="2197638"/>
                        <a:ext cx="3576638" cy="3959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74A091B2-A4A4-5964-24C9-F3269BC7A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8870" y="1907411"/>
          <a:ext cx="3563937" cy="390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2790886" imgH="3124064" progId="Excel.Sheet.12">
                  <p:embed/>
                </p:oleObj>
              </mc:Choice>
              <mc:Fallback>
                <p:oleObj name="Worksheet" r:id="rId6" imgW="2790886" imgH="3124064" progId="Excel.Shee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74A091B2-A4A4-5964-24C9-F3269BC7A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28870" y="1907411"/>
                        <a:ext cx="3563937" cy="390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203B38B-73A9-6FFA-184F-7923DA1B04A5}"/>
              </a:ext>
            </a:extLst>
          </p:cNvPr>
          <p:cNvGrpSpPr/>
          <p:nvPr/>
        </p:nvGrpSpPr>
        <p:grpSpPr>
          <a:xfrm>
            <a:off x="8912225" y="1358295"/>
            <a:ext cx="3135313" cy="2988280"/>
            <a:chOff x="8912225" y="1358295"/>
            <a:chExt cx="3135313" cy="2988280"/>
          </a:xfrm>
        </p:grpSpPr>
        <p:sp>
          <p:nvSpPr>
            <p:cNvPr id="10" name="Text Box 50">
              <a:extLst>
                <a:ext uri="{FF2B5EF4-FFF2-40B4-BE49-F238E27FC236}">
                  <a16:creationId xmlns:a16="http://schemas.microsoft.com/office/drawing/2014/main" id="{E1786098-A20A-8E93-5072-F792837000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12700" y="1358295"/>
              <a:ext cx="227583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ja-JP" altLang="en-US" sz="2000" u="sng" spc="13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３</a:t>
              </a:r>
              <a:r>
                <a:rPr lang="en-US" altLang="ja-JP" sz="2000" u="sng" spc="13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.</a:t>
              </a:r>
              <a:r>
                <a:rPr lang="ja-JP" altLang="en-US" sz="2000" u="sng" spc="13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月間製造能力</a:t>
              </a:r>
              <a:endParaRPr lang="ja-JP" altLang="en-US" sz="2000" spc="13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aphicFrame>
          <p:nvGraphicFramePr>
            <p:cNvPr id="15" name="オブジェクト 14">
              <a:extLst>
                <a:ext uri="{FF2B5EF4-FFF2-40B4-BE49-F238E27FC236}">
                  <a16:creationId xmlns:a16="http://schemas.microsoft.com/office/drawing/2014/main" id="{43D6758E-6031-AE46-90F7-6C69F250326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912225" y="1725613"/>
            <a:ext cx="3135313" cy="2620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8" imgW="2286051" imgH="2019436" progId="Excel.Sheet.12">
                    <p:embed/>
                  </p:oleObj>
                </mc:Choice>
                <mc:Fallback>
                  <p:oleObj name="Worksheet" r:id="rId8" imgW="2286051" imgH="2019436" progId="Excel.Sheet.12">
                    <p:embed/>
                    <p:pic>
                      <p:nvPicPr>
                        <p:cNvPr id="15" name="オブジェクト 14">
                          <a:extLst>
                            <a:ext uri="{FF2B5EF4-FFF2-40B4-BE49-F238E27FC236}">
                              <a16:creationId xmlns:a16="http://schemas.microsoft.com/office/drawing/2014/main" id="{43D6758E-6031-AE46-90F7-6C69F25032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912225" y="1725613"/>
                          <a:ext cx="3135313" cy="26209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4917B30-42F7-0B0E-E577-7B7021DF0981}"/>
              </a:ext>
            </a:extLst>
          </p:cNvPr>
          <p:cNvSpPr txBox="1"/>
          <p:nvPr/>
        </p:nvSpPr>
        <p:spPr>
          <a:xfrm>
            <a:off x="4795239" y="4239906"/>
            <a:ext cx="646331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ja-JP" altLang="en-US" sz="1200" dirty="0"/>
              <a:t>基準値</a:t>
            </a:r>
            <a:endParaRPr kumimoji="1" lang="en-US" altLang="ja-JP" sz="1200" dirty="0"/>
          </a:p>
          <a:p>
            <a:pPr algn="l"/>
            <a:r>
              <a:rPr lang="ja-JP" altLang="en-US" sz="1200" dirty="0"/>
              <a:t>標準値</a:t>
            </a:r>
            <a:endParaRPr lang="en-US" altLang="ja-JP" sz="1200" dirty="0"/>
          </a:p>
          <a:p>
            <a:pPr algn="l"/>
            <a:r>
              <a:rPr kumimoji="1" lang="ja-JP" altLang="en-US" sz="1200" dirty="0"/>
              <a:t>年平均</a:t>
            </a:r>
            <a:endParaRPr kumimoji="1" lang="en-US" altLang="ja-JP" sz="1200" dirty="0"/>
          </a:p>
          <a:p>
            <a:pPr algn="l"/>
            <a:r>
              <a:rPr lang="ja-JP" altLang="en-US" sz="1200" dirty="0"/>
              <a:t>　　　等</a:t>
            </a:r>
            <a:endParaRPr kumimoji="1" lang="ja-JP" altLang="en-US" sz="1200" dirty="0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DC2BAC79-EC8B-130C-7E61-A1776B559D82}"/>
              </a:ext>
            </a:extLst>
          </p:cNvPr>
          <p:cNvGrpSpPr/>
          <p:nvPr/>
        </p:nvGrpSpPr>
        <p:grpSpPr>
          <a:xfrm>
            <a:off x="7184171" y="2816410"/>
            <a:ext cx="4806140" cy="2831728"/>
            <a:chOff x="7184171" y="2816410"/>
            <a:chExt cx="4806140" cy="2831728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2F3EDF5E-6107-288B-BC1E-D4EDA4D2337A}"/>
                </a:ext>
              </a:extLst>
            </p:cNvPr>
            <p:cNvSpPr txBox="1"/>
            <p:nvPr/>
          </p:nvSpPr>
          <p:spPr>
            <a:xfrm>
              <a:off x="7621210" y="2816410"/>
              <a:ext cx="43473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200" dirty="0">
                  <a:solidFill>
                    <a:srgbClr val="EAB200"/>
                  </a:solidFill>
                  <a:latin typeface="+mn-ea"/>
                </a:rPr>
                <a:t>★</a:t>
              </a:r>
              <a:r>
                <a:rPr lang="en-US" altLang="ja-JP" sz="1200" dirty="0">
                  <a:solidFill>
                    <a:srgbClr val="EAB200"/>
                  </a:solidFill>
                  <a:latin typeface="+mn-ea"/>
                </a:rPr>
                <a:t>1</a:t>
              </a:r>
              <a:endParaRPr kumimoji="1" lang="ja-JP" altLang="en-US" sz="1200" dirty="0">
                <a:solidFill>
                  <a:srgbClr val="EAB200"/>
                </a:solidFill>
                <a:latin typeface="+mn-ea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7C19EED-CA81-2FA8-5A87-E49C98C19C25}"/>
                </a:ext>
              </a:extLst>
            </p:cNvPr>
            <p:cNvGrpSpPr/>
            <p:nvPr/>
          </p:nvGrpSpPr>
          <p:grpSpPr>
            <a:xfrm>
              <a:off x="8748274" y="4525994"/>
              <a:ext cx="3225080" cy="338554"/>
              <a:chOff x="8748274" y="4417358"/>
              <a:chExt cx="3225080" cy="338554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531BB896-B05C-5D91-689F-BB42154FDA37}"/>
                  </a:ext>
                </a:extLst>
              </p:cNvPr>
              <p:cNvSpPr txBox="1"/>
              <p:nvPr/>
            </p:nvSpPr>
            <p:spPr>
              <a:xfrm>
                <a:off x="9107915" y="4417358"/>
                <a:ext cx="2865439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en-US" altLang="zh-TW" sz="1600" dirty="0"/>
                  <a:t>8</a:t>
                </a:r>
                <a:r>
                  <a:rPr kumimoji="1" lang="zh-TW" altLang="en-US" sz="1600" dirty="0"/>
                  <a:t>時間</a:t>
                </a:r>
                <a:r>
                  <a:rPr kumimoji="1" lang="ja-JP" altLang="en-US" sz="1600" dirty="0"/>
                  <a:t>－</a:t>
                </a:r>
                <a:r>
                  <a:rPr kumimoji="1" lang="zh-TW" altLang="en-US" sz="1600" dirty="0"/>
                  <a:t>休憩</a:t>
                </a:r>
                <a:r>
                  <a:rPr kumimoji="1" lang="ja-JP" altLang="en-US" sz="1600" dirty="0"/>
                  <a:t>時間＝</a:t>
                </a:r>
                <a:r>
                  <a:rPr lang="en-US" altLang="ja-JP" sz="1600" dirty="0"/>
                  <a:t>6.92</a:t>
                </a:r>
                <a:r>
                  <a:rPr lang="ja-JP" altLang="en-US" sz="1600" dirty="0"/>
                  <a:t>時間</a:t>
                </a:r>
                <a:endParaRPr kumimoji="1" lang="ja-JP" altLang="en-US" sz="1600" dirty="0"/>
              </a:p>
            </p:txBody>
          </p:sp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CA79B67D-F17B-BFA4-707E-3B73ED9BF2B2}"/>
                  </a:ext>
                </a:extLst>
              </p:cNvPr>
              <p:cNvSpPr txBox="1"/>
              <p:nvPr/>
            </p:nvSpPr>
            <p:spPr>
              <a:xfrm>
                <a:off x="8748274" y="4432747"/>
                <a:ext cx="476412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400" dirty="0">
                    <a:solidFill>
                      <a:srgbClr val="EAB200"/>
                    </a:solidFill>
                  </a:rPr>
                  <a:t>★</a:t>
                </a:r>
                <a:r>
                  <a:rPr lang="en-US" altLang="ja-JP" sz="1400" dirty="0">
                    <a:solidFill>
                      <a:srgbClr val="EAB200"/>
                    </a:solidFill>
                  </a:rPr>
                  <a:t>1</a:t>
                </a:r>
                <a:endParaRPr kumimoji="1" lang="ja-JP" altLang="en-US" sz="1400" dirty="0">
                  <a:solidFill>
                    <a:srgbClr val="EAB200"/>
                  </a:solidFill>
                </a:endParaRPr>
              </a:p>
            </p:txBody>
          </p:sp>
        </p:grp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DBD55694-FCCD-A406-B4ED-38B79D199B83}"/>
                </a:ext>
              </a:extLst>
            </p:cNvPr>
            <p:cNvSpPr txBox="1"/>
            <p:nvPr/>
          </p:nvSpPr>
          <p:spPr>
            <a:xfrm>
              <a:off x="7627958" y="3450887"/>
              <a:ext cx="43473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1200" dirty="0">
                  <a:solidFill>
                    <a:srgbClr val="EAB200"/>
                  </a:solidFill>
                  <a:latin typeface="+mn-ea"/>
                </a:rPr>
                <a:t>★</a:t>
              </a:r>
              <a:r>
                <a:rPr lang="en-US" altLang="ja-JP" sz="1200" dirty="0">
                  <a:solidFill>
                    <a:srgbClr val="EAB200"/>
                  </a:solidFill>
                  <a:latin typeface="+mn-ea"/>
                </a:rPr>
                <a:t>2</a:t>
              </a:r>
              <a:endParaRPr kumimoji="1" lang="ja-JP" altLang="en-US" sz="1200" dirty="0">
                <a:solidFill>
                  <a:srgbClr val="EAB200"/>
                </a:solidFill>
                <a:latin typeface="+mn-ea"/>
              </a:endParaRPr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0358EE4-7B3D-42B6-2E56-8D2D1D505F4E}"/>
                </a:ext>
              </a:extLst>
            </p:cNvPr>
            <p:cNvGrpSpPr/>
            <p:nvPr/>
          </p:nvGrpSpPr>
          <p:grpSpPr>
            <a:xfrm>
              <a:off x="8748274" y="4917789"/>
              <a:ext cx="3242037" cy="338554"/>
              <a:chOff x="8748274" y="4882222"/>
              <a:chExt cx="3242037" cy="338554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CABF46A4-4CED-82F3-99C0-5A9BCB8D9CD0}"/>
                  </a:ext>
                </a:extLst>
              </p:cNvPr>
              <p:cNvSpPr txBox="1"/>
              <p:nvPr/>
            </p:nvSpPr>
            <p:spPr>
              <a:xfrm>
                <a:off x="9124872" y="4882222"/>
                <a:ext cx="2865439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ja-JP" altLang="en-US" sz="1600" dirty="0"/>
                  <a:t>定期修理、諸行事等</a:t>
                </a:r>
              </a:p>
            </p:txBody>
          </p:sp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AEE69E81-1D51-E72D-C5E7-4DEAAAC78CED}"/>
                  </a:ext>
                </a:extLst>
              </p:cNvPr>
              <p:cNvSpPr txBox="1"/>
              <p:nvPr/>
            </p:nvSpPr>
            <p:spPr>
              <a:xfrm>
                <a:off x="8748274" y="4897611"/>
                <a:ext cx="476412" cy="30777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400" dirty="0">
                    <a:solidFill>
                      <a:srgbClr val="EAB200"/>
                    </a:solidFill>
                  </a:rPr>
                  <a:t>★</a:t>
                </a:r>
                <a:r>
                  <a:rPr lang="en-US" altLang="ja-JP" sz="1400" dirty="0">
                    <a:solidFill>
                      <a:srgbClr val="EAB200"/>
                    </a:solidFill>
                  </a:rPr>
                  <a:t>2</a:t>
                </a:r>
                <a:endParaRPr kumimoji="1" lang="ja-JP" altLang="en-US" sz="1400" dirty="0">
                  <a:solidFill>
                    <a:srgbClr val="EAB200"/>
                  </a:solidFill>
                </a:endParaRPr>
              </a:p>
            </p:txBody>
          </p: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B98F7CB-75BE-50E2-F422-57466B33ADD4}"/>
                </a:ext>
              </a:extLst>
            </p:cNvPr>
            <p:cNvSpPr txBox="1"/>
            <p:nvPr/>
          </p:nvSpPr>
          <p:spPr>
            <a:xfrm>
              <a:off x="7184171" y="4751174"/>
              <a:ext cx="434734" cy="2769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ja-JP" altLang="en-US" sz="1200" dirty="0">
                  <a:solidFill>
                    <a:srgbClr val="EAB200"/>
                  </a:solidFill>
                  <a:latin typeface="+mn-ea"/>
                </a:rPr>
                <a:t>★</a:t>
              </a:r>
              <a:r>
                <a:rPr lang="en-US" altLang="ja-JP" sz="1200" dirty="0">
                  <a:solidFill>
                    <a:srgbClr val="EAB200"/>
                  </a:solidFill>
                  <a:latin typeface="+mn-ea"/>
                </a:rPr>
                <a:t>3</a:t>
              </a:r>
              <a:endParaRPr kumimoji="1" lang="ja-JP" altLang="en-US" sz="1200" dirty="0">
                <a:solidFill>
                  <a:srgbClr val="EAB200"/>
                </a:solidFill>
                <a:latin typeface="+mn-ea"/>
              </a:endParaRPr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8BCD3334-0072-1529-107F-3A9E7BDC8DD2}"/>
                </a:ext>
              </a:extLst>
            </p:cNvPr>
            <p:cNvGrpSpPr/>
            <p:nvPr/>
          </p:nvGrpSpPr>
          <p:grpSpPr>
            <a:xfrm>
              <a:off x="8748274" y="5309584"/>
              <a:ext cx="3225080" cy="338554"/>
              <a:chOff x="8748274" y="5391069"/>
              <a:chExt cx="3225080" cy="338554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5D6D82D-3E4B-4FDC-7730-8DB25F29C96C}"/>
                  </a:ext>
                </a:extLst>
              </p:cNvPr>
              <p:cNvSpPr txBox="1"/>
              <p:nvPr/>
            </p:nvSpPr>
            <p:spPr>
              <a:xfrm>
                <a:off x="8748274" y="5391069"/>
                <a:ext cx="434734" cy="2769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ja-JP" altLang="en-US" sz="1200" dirty="0">
                    <a:solidFill>
                      <a:srgbClr val="EAB200"/>
                    </a:solidFill>
                    <a:latin typeface="+mn-ea"/>
                  </a:rPr>
                  <a:t>★</a:t>
                </a:r>
                <a:r>
                  <a:rPr lang="en-US" altLang="ja-JP" sz="1200" dirty="0">
                    <a:solidFill>
                      <a:srgbClr val="EAB200"/>
                    </a:solidFill>
                    <a:latin typeface="+mn-ea"/>
                  </a:rPr>
                  <a:t>3</a:t>
                </a:r>
                <a:endParaRPr kumimoji="1" lang="ja-JP" altLang="en-US" sz="1200" dirty="0">
                  <a:solidFill>
                    <a:srgbClr val="EAB200"/>
                  </a:solidFill>
                  <a:latin typeface="+mn-ea"/>
                </a:endParaRPr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E89F656-A1F3-C65F-A3B6-A9FC9B3A6CB7}"/>
                  </a:ext>
                </a:extLst>
              </p:cNvPr>
              <p:cNvSpPr txBox="1"/>
              <p:nvPr/>
            </p:nvSpPr>
            <p:spPr>
              <a:xfrm>
                <a:off x="9107915" y="5391069"/>
                <a:ext cx="2865439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kumimoji="1" lang="ja-JP" altLang="en-US" sz="1600" dirty="0"/>
                  <a:t>工程切れ</a:t>
                </a:r>
                <a:r>
                  <a:rPr kumimoji="1" lang="en-US" altLang="ja-JP" sz="1600" dirty="0"/>
                  <a:t>(</a:t>
                </a:r>
                <a:r>
                  <a:rPr kumimoji="1" lang="ja-JP" altLang="en-US" sz="1400" i="1" dirty="0"/>
                  <a:t>後述</a:t>
                </a:r>
                <a:r>
                  <a:rPr kumimoji="1" lang="en-US" altLang="ja-JP" sz="1400" i="1" dirty="0"/>
                  <a:t>)</a:t>
                </a:r>
                <a:r>
                  <a:rPr kumimoji="1" lang="ja-JP" altLang="en-US" sz="1400" i="1" dirty="0"/>
                  <a:t>は</a:t>
                </a:r>
                <a:r>
                  <a:rPr lang="ja-JP" altLang="en-US" sz="1400" i="1" dirty="0"/>
                  <a:t>含めない</a:t>
                </a:r>
                <a:endParaRPr kumimoji="1" lang="ja-JP" altLang="en-US" sz="1400" i="1" dirty="0"/>
              </a:p>
            </p:txBody>
          </p:sp>
        </p:grpSp>
      </p:grp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30AB9E21-A0B1-7203-DEC2-C7BEBC89D2E0}"/>
              </a:ext>
            </a:extLst>
          </p:cNvPr>
          <p:cNvSpPr/>
          <p:nvPr/>
        </p:nvSpPr>
        <p:spPr>
          <a:xfrm>
            <a:off x="5430189" y="4175245"/>
            <a:ext cx="146213" cy="858609"/>
          </a:xfrm>
          <a:prstGeom prst="leftBrac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F808BC-3654-F3AC-F6E1-347A609D4EC0}"/>
              </a:ext>
            </a:extLst>
          </p:cNvPr>
          <p:cNvSpPr txBox="1"/>
          <p:nvPr/>
        </p:nvSpPr>
        <p:spPr>
          <a:xfrm>
            <a:off x="2539862" y="5937172"/>
            <a:ext cx="6446618" cy="369332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pc="130" dirty="0"/>
              <a:t>時間当り製造能力 Ｘ 稼働時間 ＝ 製造能力（月・日）</a:t>
            </a:r>
            <a:endParaRPr kumimoji="1" lang="ja-JP" altLang="en-US" sz="1400" spc="13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853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148"/>
    </mc:Choice>
    <mc:Fallback xmlns="">
      <p:transition spd="slow" advTm="162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" grpId="0"/>
    </p:bldLst>
  </p:timing>
  <p:extLst>
    <p:ext uri="{3A86A75C-4F4B-4683-9AE1-C65F6400EC91}">
      <p14:laserTraceLst xmlns:p14="http://schemas.microsoft.com/office/powerpoint/2010/main">
        <p14:tracePtLst>
          <p14:tracePt t="4809" x="146050" y="1250950"/>
          <p14:tracePt t="4895" x="161925" y="1296988"/>
          <p14:tracePt t="4978" x="239713" y="1390650"/>
          <p14:tracePt t="5060" x="277813" y="1420813"/>
          <p14:tracePt t="5218" x="277813" y="1428750"/>
          <p14:tracePt t="5858" x="293688" y="1466850"/>
          <p14:tracePt t="5942" x="355600" y="1568450"/>
          <p14:tracePt t="6025" x="363538" y="1582738"/>
          <p14:tracePt t="6109" x="417513" y="1636713"/>
          <p14:tracePt t="6196" x="957263" y="1884363"/>
          <p14:tracePt t="6278" x="1536700" y="2046288"/>
          <p14:tracePt t="6525" x="1420813" y="2016125"/>
          <p14:tracePt t="6612" x="1212850" y="1908175"/>
          <p14:tracePt t="6698" x="1065213" y="1876425"/>
          <p14:tracePt t="7015" x="1096963" y="1868488"/>
          <p14:tracePt t="7099" x="1289050" y="1854200"/>
          <p14:tracePt t="7182" x="1350963" y="1854200"/>
          <p14:tracePt t="7263" x="1382713" y="1854200"/>
          <p14:tracePt t="7349" x="1644650" y="1860550"/>
          <p14:tracePt t="7351" x="1660525" y="1860550"/>
          <p14:tracePt t="7435" x="1852613" y="1860550"/>
          <p14:tracePt t="7519" x="2054225" y="1830388"/>
          <p14:tracePt t="7605" x="2216150" y="1806575"/>
          <p14:tracePt t="7606" x="2232025" y="1806575"/>
          <p14:tracePt t="7690" x="2671763" y="1830388"/>
          <p14:tracePt t="7776" x="2741613" y="1822450"/>
          <p14:tracePt t="7863" x="2771775" y="1814513"/>
          <p14:tracePt t="7947" x="2965450" y="1814513"/>
          <p14:tracePt t="8037" x="3089275" y="1814513"/>
          <p14:tracePt t="8038" x="3095625" y="1814513"/>
          <p14:tracePt t="8123" x="3389313" y="1876425"/>
          <p14:tracePt t="8204" x="3529013" y="1900238"/>
          <p14:tracePt t="8284" x="3536950" y="1900238"/>
          <p14:tracePt t="8372" x="3551238" y="1892300"/>
          <p14:tracePt t="8457" x="3613150" y="1884363"/>
          <p14:tracePt t="8543" x="3775075" y="1800225"/>
          <p14:tracePt t="8624" x="3783013" y="1800225"/>
          <p14:tracePt t="10149" x="3790950" y="1800225"/>
          <p14:tracePt t="10235" x="4006850" y="1814513"/>
          <p14:tracePt t="10323" x="4300538" y="1854200"/>
          <p14:tracePt t="10411" x="4462463" y="1846263"/>
          <p14:tracePt t="10500" x="5683250" y="1992313"/>
          <p14:tracePt t="10585" x="5999163" y="1900238"/>
          <p14:tracePt t="10669" x="5969000" y="1884363"/>
          <p14:tracePt t="10839" x="5915025" y="1860550"/>
          <p14:tracePt t="11166" x="5983288" y="1846263"/>
          <p14:tracePt t="11252" x="6300788" y="1876425"/>
          <p14:tracePt t="11342" x="6740525" y="1876425"/>
          <p14:tracePt t="11430" x="6872288" y="1884363"/>
          <p14:tracePt t="11515" x="6980238" y="1884363"/>
          <p14:tracePt t="11602" x="7234238" y="1846263"/>
          <p14:tracePt t="11692" x="7304088" y="1846263"/>
          <p14:tracePt t="11775" x="7358063" y="1830388"/>
          <p14:tracePt t="11860" x="7412038" y="1822450"/>
          <p14:tracePt t="11949" x="7427913" y="1822450"/>
          <p14:tracePt t="15443" x="7265988" y="2116138"/>
          <p14:tracePt t="15532" x="7118350" y="2663825"/>
          <p14:tracePt t="15623" x="6130925" y="4418013"/>
          <p14:tracePt t="15713" x="6045200" y="5553075"/>
          <p14:tracePt t="15801" x="5427663" y="6804025"/>
          <p14:tracePt t="16252" x="2809875" y="6542088"/>
          <p14:tracePt t="16343" x="2795588" y="6356350"/>
          <p14:tracePt t="16682" x="3003550" y="6324600"/>
          <p14:tracePt t="16776" x="3181350" y="6294438"/>
          <p14:tracePt t="16864" x="3729038" y="6278563"/>
          <p14:tracePt t="16955" x="4308475" y="6348413"/>
          <p14:tracePt t="17046" x="4856163" y="6372225"/>
          <p14:tracePt t="17135" x="5351463" y="6324600"/>
          <p14:tracePt t="17223" x="5845175" y="6302375"/>
          <p14:tracePt t="17315" x="6230938" y="6248400"/>
          <p14:tracePt t="17405" x="6508750" y="6186488"/>
          <p14:tracePt t="17493" x="6826250" y="6154738"/>
          <p14:tracePt t="17494" x="6856413" y="6154738"/>
          <p14:tracePt t="17583" x="6980238" y="6154738"/>
          <p14:tracePt t="17673" x="7112000" y="6162675"/>
          <p14:tracePt t="17760" x="7250113" y="6170613"/>
          <p14:tracePt t="17848" x="7335838" y="6178550"/>
          <p14:tracePt t="17937" x="7381875" y="6186488"/>
          <p14:tracePt t="18031" x="7435850" y="6200775"/>
          <p14:tracePt t="18117" x="7451725" y="6200775"/>
          <p14:tracePt t="18292" x="7458075" y="6200775"/>
          <p14:tracePt t="19148" x="7458075" y="6208713"/>
          <p14:tracePt t="19237" x="7265988" y="6278563"/>
          <p14:tracePt t="19328" x="7096125" y="6294438"/>
          <p14:tracePt t="19417" x="7088188" y="6294438"/>
          <p14:tracePt t="19589" x="7080250" y="6294438"/>
          <p14:tracePt t="21809" x="7064375" y="6294438"/>
          <p14:tracePt t="21897" x="7018338" y="6302375"/>
          <p14:tracePt t="24011" x="6864350" y="6510338"/>
          <p14:tracePt t="33503" x="1706563" y="3051175"/>
          <p14:tracePt t="33606" x="1968500" y="2989263"/>
          <p14:tracePt t="33707" x="2239963" y="2873375"/>
          <p14:tracePt t="33804" x="2370138" y="2849563"/>
          <p14:tracePt t="33907" x="2817813" y="2965450"/>
          <p14:tracePt t="34009" x="2895600" y="2927350"/>
          <p14:tracePt t="34107" x="2979738" y="2887663"/>
          <p14:tracePt t="34203" x="3111500" y="2881313"/>
          <p14:tracePt t="34310" x="3405188" y="2881313"/>
          <p14:tracePt t="34415" x="3890963" y="2903538"/>
          <p14:tracePt t="34514" x="4100513" y="2895600"/>
          <p14:tracePt t="34614" x="4262438" y="2895600"/>
          <p14:tracePt t="34614" x="4300538" y="2895600"/>
          <p14:tracePt t="34718" x="4462463" y="2895600"/>
          <p14:tracePt t="34822" x="4486275" y="2895600"/>
          <p14:tracePt t="34925" x="4548188" y="2911475"/>
          <p14:tracePt t="35023" x="4570413" y="2935288"/>
          <p14:tracePt t="35405" x="4556125" y="2935288"/>
          <p14:tracePt t="35509" x="4386263" y="2895600"/>
          <p14:tracePt t="35603" x="4370388" y="2895600"/>
          <p14:tracePt t="35707" x="4332288" y="2895600"/>
          <p14:tracePt t="35808" x="4054475" y="2881313"/>
          <p14:tracePt t="35907" x="3922713" y="2865438"/>
          <p14:tracePt t="36008" x="3844925" y="2857500"/>
          <p14:tracePt t="36107" x="3652838" y="2833688"/>
          <p14:tracePt t="36204" x="3644900" y="2833688"/>
          <p14:tracePt t="36310" x="3482975" y="2833688"/>
          <p14:tracePt t="36405" x="3413125" y="2841625"/>
          <p14:tracePt t="36508" x="3259138" y="2873375"/>
          <p14:tracePt t="36608" x="3243263" y="2881313"/>
          <p14:tracePt t="36999" x="3203575" y="2895600"/>
          <p14:tracePt t="37101" x="2308225" y="3127375"/>
          <p14:tracePt t="37102" x="2262188" y="3127375"/>
          <p14:tracePt t="37199" x="2246313" y="3119438"/>
          <p14:tracePt t="37398" x="2254250" y="3119438"/>
          <p14:tracePt t="37502" x="2293938" y="3097213"/>
          <p14:tracePt t="37598" x="2300288" y="3097213"/>
          <p14:tracePt t="37698" x="2308225" y="3097213"/>
          <p14:tracePt t="37802" x="2308225" y="3143250"/>
          <p14:tracePt t="37899" x="2308225" y="3189288"/>
          <p14:tracePt t="38003" x="2308225" y="3297238"/>
          <p14:tracePt t="38109" x="2324100" y="3436938"/>
          <p14:tracePt t="38211" x="2324100" y="3506788"/>
          <p14:tracePt t="38311" x="2332038" y="3590925"/>
          <p14:tracePt t="38412" x="2339975" y="3676650"/>
          <p14:tracePt t="38508" x="2339975" y="3698875"/>
          <p14:tracePt t="38608" x="2339975" y="3760788"/>
          <p14:tracePt t="38713" x="2339975" y="3822700"/>
          <p14:tracePt t="38815" x="2339975" y="3900488"/>
          <p14:tracePt t="38915" x="2339975" y="3908425"/>
          <p14:tracePt t="39027" x="2339975" y="3984625"/>
          <p14:tracePt t="39125" x="2339975" y="4062413"/>
          <p14:tracePt t="39126" x="2339975" y="4100513"/>
          <p14:tracePt t="39227" x="2339975" y="4178300"/>
          <p14:tracePt t="39819" x="2339975" y="4208463"/>
          <p14:tracePt t="40118" x="2339975" y="4248150"/>
          <p14:tracePt t="40223" x="2347913" y="4356100"/>
          <p14:tracePt t="40328" x="2354263" y="4378325"/>
          <p14:tracePt t="40428" x="2370138" y="4486275"/>
          <p14:tracePt t="40527" x="2378075" y="4494213"/>
          <p14:tracePt t="41328" x="2493963" y="4518025"/>
          <p14:tracePt t="41429" x="2717800" y="4548188"/>
          <p14:tracePt t="43213" x="2709863" y="4625975"/>
          <p14:tracePt t="43317" x="2671763" y="4811713"/>
          <p14:tracePt t="43318" x="2671763" y="4819650"/>
          <p14:tracePt t="43620" x="2679700" y="4827588"/>
          <p14:tracePt t="44120" x="2693988" y="4833938"/>
          <p14:tracePt t="44422" x="2693988" y="4865688"/>
          <p14:tracePt t="44423" x="2701925" y="4881563"/>
          <p14:tracePt t="44526" x="2709863" y="4903788"/>
          <p14:tracePt t="44633" x="2717800" y="4935538"/>
          <p14:tracePt t="44836" x="2749550" y="5003800"/>
          <p14:tracePt t="44939" x="2779713" y="5043488"/>
          <p14:tracePt t="45051" x="2779713" y="5089525"/>
          <p14:tracePt t="45151" x="2787650" y="5119688"/>
          <p14:tracePt t="45248" x="2787650" y="5127625"/>
          <p14:tracePt t="45351" x="2787650" y="5135563"/>
          <p14:tracePt t="45450" x="2841625" y="5151438"/>
          <p14:tracePt t="45973" x="2857500" y="5213350"/>
          <p14:tracePt t="47119" x="2857500" y="5259388"/>
          <p14:tracePt t="47219" x="2857500" y="5375275"/>
          <p14:tracePt t="47426" x="2857500" y="5391150"/>
          <p14:tracePt t="47529" x="2863850" y="5429250"/>
          <p14:tracePt t="47635" x="2863850" y="5475288"/>
          <p14:tracePt t="47735" x="2863850" y="5491163"/>
          <p14:tracePt t="48142" x="2863850" y="5499100"/>
          <p14:tracePt t="48245" x="2863850" y="5521325"/>
          <p14:tracePt t="48246" x="2863850" y="5529263"/>
          <p14:tracePt t="48355" x="2863850" y="5599113"/>
          <p14:tracePt t="48461" x="2871788" y="5637213"/>
          <p14:tracePt t="48561" x="2871788" y="5645150"/>
          <p14:tracePt t="48667" x="2871788" y="5668963"/>
          <p14:tracePt t="49178" x="2911475" y="5637213"/>
          <p14:tracePt t="49379" x="2919413" y="5637213"/>
          <p14:tracePt t="49478" x="2925763" y="5637213"/>
          <p14:tracePt t="49582" x="2925763" y="5645150"/>
          <p14:tracePt t="49691" x="2925763" y="5676900"/>
          <p14:tracePt t="51298" x="2911475" y="5668963"/>
          <p14:tracePt t="51404" x="2911475" y="5661025"/>
          <p14:tracePt t="51505" x="2903538" y="5661025"/>
          <p14:tracePt t="51909" x="3033713" y="5699125"/>
          <p14:tracePt t="52018" x="3127375" y="5715000"/>
          <p14:tracePt t="52132" x="3429000" y="5776913"/>
          <p14:tracePt t="52236" x="3559175" y="5784850"/>
          <p14:tracePt t="52343" x="3714750" y="5800725"/>
          <p14:tracePt t="52452" x="3930650" y="5807075"/>
          <p14:tracePt t="52562" x="4092575" y="5807075"/>
          <p14:tracePt t="52664" x="4108450" y="5807075"/>
          <p14:tracePt t="52769" x="4610100" y="5900738"/>
          <p14:tracePt t="52876" x="4802188" y="5900738"/>
          <p14:tracePt t="53499" x="4802188" y="5854700"/>
          <p14:tracePt t="54418" x="4802188" y="5807075"/>
          <p14:tracePt t="54529" x="4810125" y="5792788"/>
          <p14:tracePt t="54844" x="4826000" y="5738813"/>
          <p14:tracePt t="54953" x="5095875" y="5089525"/>
          <p14:tracePt t="55070" x="5289550" y="4146550"/>
          <p14:tracePt t="55071" x="5303838" y="4086225"/>
          <p14:tracePt t="55181" x="5389563" y="3598863"/>
          <p14:tracePt t="55286" x="5397500" y="3305175"/>
          <p14:tracePt t="55398" x="5443538" y="3113088"/>
          <p14:tracePt t="55506" x="5467350" y="2943225"/>
          <p14:tracePt t="55613" x="5473700" y="3051175"/>
          <p14:tracePt t="55720" x="5473700" y="3027363"/>
          <p14:tracePt t="56136" x="5459413" y="2865438"/>
          <p14:tracePt t="56351" x="5489575" y="2865438"/>
          <p14:tracePt t="56462" x="5753100" y="2965450"/>
          <p14:tracePt t="56773" x="5759450" y="2943225"/>
          <p14:tracePt t="56879" x="5759450" y="2919413"/>
          <p14:tracePt t="56988" x="5829300" y="2833688"/>
          <p14:tracePt t="57107" x="5937250" y="2811463"/>
          <p14:tracePt t="57212" x="5953125" y="2779713"/>
          <p14:tracePt t="57323" x="6069013" y="2757488"/>
          <p14:tracePt t="57433" x="6354763" y="2725738"/>
          <p14:tracePt t="57540" x="6532563" y="2757488"/>
          <p14:tracePt t="57647" x="6624638" y="2741613"/>
          <p14:tracePt t="57758" x="6756400" y="2711450"/>
          <p14:tracePt t="57759" x="6772275" y="2711450"/>
          <p14:tracePt t="57867" x="7026275" y="2679700"/>
          <p14:tracePt t="57975" x="7343775" y="2663825"/>
          <p14:tracePt t="58090" x="7613650" y="2679700"/>
          <p14:tracePt t="58203" x="7697788" y="2679700"/>
          <p14:tracePt t="58309" x="7797800" y="2687638"/>
          <p14:tracePt t="58422" x="7999413" y="2733675"/>
          <p14:tracePt t="58422" x="8045450" y="2749550"/>
          <p14:tracePt t="58534" x="8153400" y="2765425"/>
          <p14:tracePt t="58636" x="8161338" y="2765425"/>
          <p14:tracePt t="58749" x="8199438" y="2765425"/>
          <p14:tracePt t="58856" x="8231188" y="2779713"/>
          <p14:tracePt t="58965" x="8239125" y="2795588"/>
          <p14:tracePt t="59082" x="8239125" y="2827338"/>
          <p14:tracePt t="59191" x="8215313" y="2981325"/>
          <p14:tracePt t="59298" x="8207375" y="3035300"/>
          <p14:tracePt t="59413" x="8199438" y="3065463"/>
          <p14:tracePt t="60140" x="8199438" y="3073400"/>
          <p14:tracePt t="60355" x="8131175" y="3127375"/>
          <p14:tracePt t="60476" x="8029575" y="3189288"/>
          <p14:tracePt t="60587" x="7913688" y="3243263"/>
          <p14:tracePt t="60695" x="7821613" y="3297238"/>
          <p14:tracePt t="60802" x="7805738" y="3313113"/>
          <p14:tracePt t="61963" x="7891463" y="3321050"/>
          <p14:tracePt t="63969" x="7859713" y="3328988"/>
          <p14:tracePt t="64081" x="7813675" y="3351213"/>
          <p14:tracePt t="64191" x="7737475" y="3405188"/>
          <p14:tracePt t="64304" x="7713663" y="3444875"/>
          <p14:tracePt t="64416" x="7675563" y="3529013"/>
          <p14:tracePt t="64523" x="7659688" y="3575050"/>
          <p14:tracePt t="64635" x="7659688" y="3606800"/>
          <p14:tracePt t="64747" x="7643813" y="3652838"/>
          <p14:tracePt t="64862" x="7643813" y="3660775"/>
          <p14:tracePt t="66064" x="7675563" y="3660775"/>
          <p14:tracePt t="66171" x="7683500" y="3660775"/>
          <p14:tracePt t="66283" x="7697788" y="3690938"/>
          <p14:tracePt t="66398" x="7767638" y="3744913"/>
          <p14:tracePt t="67171" x="7999413" y="3908425"/>
          <p14:tracePt t="67284" x="8655050" y="4448175"/>
          <p14:tracePt t="67401" x="8756650" y="4541838"/>
          <p14:tracePt t="67511" x="8778875" y="4610100"/>
          <p14:tracePt t="67631" x="8872538" y="4672013"/>
          <p14:tracePt t="67741" x="8872538" y="4664075"/>
          <p14:tracePt t="67743" x="8878888" y="4657725"/>
          <p14:tracePt t="67850" x="8902700" y="4625975"/>
          <p14:tracePt t="67967" x="9034463" y="4587875"/>
          <p14:tracePt t="68079" x="9396413" y="4602163"/>
          <p14:tracePt t="68201" x="9458325" y="4718050"/>
          <p14:tracePt t="68319" x="9474200" y="4927600"/>
          <p14:tracePt t="68434" x="9520238" y="5229225"/>
          <p14:tracePt t="68545" x="9474200" y="5367338"/>
          <p14:tracePt t="68668" x="9358313" y="5521325"/>
          <p14:tracePt t="68775" x="9328150" y="5545138"/>
          <p14:tracePt t="68886" x="9242425" y="5561013"/>
          <p14:tracePt t="68886" x="9226550" y="5561013"/>
          <p14:tracePt t="69002" x="9026525" y="5514975"/>
          <p14:tracePt t="69113" x="9018588" y="5429250"/>
          <p14:tracePt t="69233" x="9010650" y="5297488"/>
          <p14:tracePt t="69346" x="9010650" y="5235575"/>
          <p14:tracePt t="73073" x="8988425" y="5283200"/>
          <p14:tracePt t="73185" x="8972550" y="5313363"/>
          <p14:tracePt t="73310" x="8864600" y="5483225"/>
          <p14:tracePt t="73311" x="8856663" y="5499100"/>
          <p14:tracePt t="73422" x="8770938" y="5583238"/>
          <p14:tracePt t="73534" x="8709025" y="5614988"/>
          <p14:tracePt t="73656" x="8655050" y="5661025"/>
          <p14:tracePt t="73772" x="8555038" y="5745163"/>
          <p14:tracePt t="73882" x="8416925" y="5838825"/>
          <p14:tracePt t="74008" x="8362950" y="5854700"/>
          <p14:tracePt t="74120" x="8169275" y="5861050"/>
          <p14:tracePt t="74235" x="8053388" y="5854700"/>
          <p14:tracePt t="74356" x="7961313" y="5830888"/>
          <p14:tracePt t="74467" x="7883525" y="5792788"/>
          <p14:tracePt t="74585" x="7859713" y="5691188"/>
          <p14:tracePt t="74710" x="7859713" y="5583238"/>
          <p14:tracePt t="74710" x="7859713" y="5575300"/>
          <p14:tracePt t="74835" x="7899400" y="5499100"/>
          <p14:tracePt t="74953" x="7945438" y="5467350"/>
          <p14:tracePt t="75075" x="8077200" y="5453063"/>
          <p14:tracePt t="75187" x="8247063" y="5467350"/>
          <p14:tracePt t="75307" x="8369300" y="5491163"/>
          <p14:tracePt t="75424" x="8509000" y="5529263"/>
          <p14:tracePt t="75537" x="8578850" y="5553075"/>
          <p14:tracePt t="75653" x="8624888" y="5575300"/>
          <p14:tracePt t="75771" x="8632825" y="5583238"/>
          <p14:tracePt t="75883" x="8640763" y="5583238"/>
          <p14:tracePt t="75995" x="8647113" y="5591175"/>
          <p14:tracePt t="79463" x="9204325" y="4819650"/>
          <p14:tracePt t="79578" x="9628188" y="3706813"/>
          <p14:tracePt t="79692" x="9736138" y="2865438"/>
          <p14:tracePt t="79694" x="9736138" y="2857500"/>
          <p14:tracePt t="79812" x="9898063" y="2601913"/>
          <p14:tracePt t="79922" x="9913938" y="2579688"/>
          <p14:tracePt t="80043" x="9959975" y="2717800"/>
          <p14:tracePt t="80163" x="10115550" y="2717800"/>
          <p14:tracePt t="80281" x="10577513" y="2679700"/>
          <p14:tracePt t="80410" x="10755313" y="2695575"/>
          <p14:tracePt t="80538" x="10809288" y="2687638"/>
          <p14:tracePt t="80656" x="10809288" y="2749550"/>
          <p14:tracePt t="80776" x="10625138" y="2965450"/>
          <p14:tracePt t="80896" x="10563225" y="3119438"/>
          <p14:tracePt t="81009" x="10547350" y="3181350"/>
          <p14:tracePt t="81125" x="10531475" y="3189288"/>
          <p14:tracePt t="81247" x="10701338" y="3189288"/>
          <p14:tracePt t="81367" x="10895013" y="3167063"/>
          <p14:tracePt t="81483" x="10964863" y="3127375"/>
          <p14:tracePt t="81607" x="11102975" y="3127375"/>
          <p14:tracePt t="81727" x="11388725" y="3159125"/>
          <p14:tracePt t="81842" x="11450638" y="3167063"/>
          <p14:tracePt t="82185" x="11426825" y="3167063"/>
          <p14:tracePt t="82308" x="11202988" y="3189288"/>
          <p14:tracePt t="82434" x="10895013" y="3251200"/>
          <p14:tracePt t="82552" x="10771188" y="3343275"/>
          <p14:tracePt t="82674" x="10547350" y="3598863"/>
          <p14:tracePt t="82901" x="10563225" y="3590925"/>
          <p14:tracePt t="83027" x="10763250" y="3590925"/>
          <p14:tracePt t="83145" x="11033125" y="3590925"/>
          <p14:tracePt t="83262" x="11149013" y="3622675"/>
          <p14:tracePt t="83262" x="11164888" y="3622675"/>
          <p14:tracePt t="83385" x="11358563" y="3668713"/>
          <p14:tracePt t="83834" x="11358563" y="3676650"/>
          <p14:tracePt t="83961" x="11234738" y="3706813"/>
          <p14:tracePt t="84081" x="11080750" y="3752850"/>
          <p14:tracePt t="84198" x="10555288" y="3922713"/>
          <p14:tracePt t="84311" x="10485438" y="3970338"/>
          <p14:tracePt t="84429" x="10469563" y="3984625"/>
          <p14:tracePt t="84545" x="10447338" y="3992563"/>
          <p14:tracePt t="84782" x="10393363" y="4124325"/>
          <p14:tracePt t="84783" x="10385425" y="4132263"/>
          <p14:tracePt t="84895" x="10331450" y="4162425"/>
          <p14:tracePt t="85014" x="10045700" y="4256088"/>
          <p14:tracePt t="85131" x="9921875" y="4270375"/>
          <p14:tracePt t="85249" x="9829800" y="4324350"/>
          <p14:tracePt t="85364" x="9782175" y="4364038"/>
          <p14:tracePt t="85708" x="9929813" y="4402138"/>
          <p14:tracePt t="85710" x="9937750" y="4402138"/>
          <p14:tracePt t="85838" x="10315575" y="4448175"/>
          <p14:tracePt t="85954" x="10609263" y="4471988"/>
          <p14:tracePt t="86073" x="10972800" y="4479925"/>
          <p14:tracePt t="86194" x="11312525" y="4479925"/>
          <p14:tracePt t="86311" x="11318875" y="4479925"/>
          <p14:tracePt t="131716" x="11334750" y="4479925"/>
          <p14:tracePt t="131757" x="11658600" y="4479925"/>
          <p14:tracePt t="131759" x="11774488" y="4479925"/>
          <p14:tracePt t="131800" x="11991975" y="4432300"/>
          <p14:tracePt t="131840" x="12068175" y="4394200"/>
          <p14:tracePt t="131884" x="12145963" y="4386263"/>
          <p14:tracePt t="133841" x="12045950" y="1730375"/>
          <p14:tracePt t="133961" x="12060238" y="1722438"/>
          <p14:tracePt t="134054" x="11828463" y="541338"/>
        </p14:tracePtLst>
      </p14:laserTraceLst>
    </p:ext>
    <p:ext uri="{E180D4A7-C9FB-4DFB-919C-405C955672EB}">
      <p14:showEvtLst xmlns:p14="http://schemas.microsoft.com/office/powerpoint/2010/main">
        <p14:playEvt time="1557" objId="22"/>
        <p14:stopEvt time="149671" objId="22"/>
        <p14:playEvt time="150340" objId="25"/>
        <p14:stopEvt time="162148" objId="25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E4D59DF-B456-5180-2842-F30233C1C7EE}"/>
              </a:ext>
            </a:extLst>
          </p:cNvPr>
          <p:cNvSpPr txBox="1"/>
          <p:nvPr/>
        </p:nvSpPr>
        <p:spPr>
          <a:xfrm>
            <a:off x="5010636" y="3086098"/>
            <a:ext cx="6017168" cy="3198972"/>
          </a:xfrm>
          <a:prstGeom prst="roundRect">
            <a:avLst>
              <a:gd name="adj" fmla="val 11578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468000" tIns="144000" bIns="36000" rtlCol="0">
            <a:noAutofit/>
          </a:bodyPr>
          <a:lstStyle/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55C280B-2719-E619-F88A-21827A3D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177" y="495936"/>
            <a:ext cx="7505700" cy="574675"/>
          </a:xfrm>
        </p:spPr>
        <p:txBody>
          <a:bodyPr/>
          <a:lstStyle/>
          <a:p>
            <a:r>
              <a:rPr lang="ja-JP" altLang="en-US" dirty="0"/>
              <a:t>並列流れｰ観察法</a:t>
            </a:r>
            <a:endParaRPr kumimoji="1" lang="ja-JP" altLang="en-US" dirty="0"/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32AD1F2C-1593-165C-1113-812CB3036BA0}"/>
              </a:ext>
            </a:extLst>
          </p:cNvPr>
          <p:cNvGrpSpPr/>
          <p:nvPr/>
        </p:nvGrpSpPr>
        <p:grpSpPr>
          <a:xfrm>
            <a:off x="1134301" y="2011459"/>
            <a:ext cx="2393017" cy="2186703"/>
            <a:chOff x="1836685" y="1455111"/>
            <a:chExt cx="2393017" cy="2186703"/>
          </a:xfrm>
        </p:grpSpPr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83DD9CF4-0914-911B-D423-9F9946CAD075}"/>
                </a:ext>
              </a:extLst>
            </p:cNvPr>
            <p:cNvGrpSpPr/>
            <p:nvPr/>
          </p:nvGrpSpPr>
          <p:grpSpPr>
            <a:xfrm>
              <a:off x="1836685" y="1953814"/>
              <a:ext cx="1232882" cy="324000"/>
              <a:chOff x="511718" y="1494246"/>
              <a:chExt cx="1232882" cy="324000"/>
            </a:xfrm>
          </p:grpSpPr>
          <p:grpSp>
            <p:nvGrpSpPr>
              <p:cNvPr id="124" name="グループ化 123">
                <a:extLst>
                  <a:ext uri="{FF2B5EF4-FFF2-40B4-BE49-F238E27FC236}">
                    <a16:creationId xmlns:a16="http://schemas.microsoft.com/office/drawing/2014/main" id="{6CC31677-39B8-36E9-A5C4-D96451CB27E2}"/>
                  </a:ext>
                </a:extLst>
              </p:cNvPr>
              <p:cNvGrpSpPr/>
              <p:nvPr/>
            </p:nvGrpSpPr>
            <p:grpSpPr>
              <a:xfrm>
                <a:off x="1059883" y="1494246"/>
                <a:ext cx="684717" cy="324000"/>
                <a:chOff x="868052" y="1294886"/>
                <a:chExt cx="684717" cy="324000"/>
              </a:xfrm>
            </p:grpSpPr>
            <p:sp>
              <p:nvSpPr>
                <p:cNvPr id="126" name="Rectangle 9">
                  <a:extLst>
                    <a:ext uri="{FF2B5EF4-FFF2-40B4-BE49-F238E27FC236}">
                      <a16:creationId xmlns:a16="http://schemas.microsoft.com/office/drawing/2014/main" id="{DA2AAE6C-0CCD-2E92-602E-0DB4FDBE2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8769" y="1294886"/>
                  <a:ext cx="324000" cy="324000"/>
                </a:xfrm>
                <a:prstGeom prst="rect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  <p:sp>
              <p:nvSpPr>
                <p:cNvPr id="127" name="Rectangle 9">
                  <a:extLst>
                    <a:ext uri="{FF2B5EF4-FFF2-40B4-BE49-F238E27FC236}">
                      <a16:creationId xmlns:a16="http://schemas.microsoft.com/office/drawing/2014/main" id="{0BDB9A62-962A-ACFC-FF03-4F9664AFBF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8052" y="1294886"/>
                  <a:ext cx="324000" cy="324000"/>
                </a:xfrm>
                <a:prstGeom prst="rect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</p:grpSp>
          <p:sp>
            <p:nvSpPr>
              <p:cNvPr id="125" name="テキスト ボックス 124">
                <a:extLst>
                  <a:ext uri="{FF2B5EF4-FFF2-40B4-BE49-F238E27FC236}">
                    <a16:creationId xmlns:a16="http://schemas.microsoft.com/office/drawing/2014/main" id="{33FD3E26-1E7F-E44E-303E-A4BE0A1EAFD5}"/>
                  </a:ext>
                </a:extLst>
              </p:cNvPr>
              <p:cNvSpPr txBox="1"/>
              <p:nvPr/>
            </p:nvSpPr>
            <p:spPr>
              <a:xfrm>
                <a:off x="511718" y="1500274"/>
                <a:ext cx="5950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A</a:t>
                </a:r>
                <a:r>
                  <a:rPr kumimoji="0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加工</a:t>
                </a:r>
              </a:p>
            </p:txBody>
          </p:sp>
        </p:grpSp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E4961170-6294-E761-0508-152A991E09C1}"/>
                </a:ext>
              </a:extLst>
            </p:cNvPr>
            <p:cNvGrpSpPr/>
            <p:nvPr/>
          </p:nvGrpSpPr>
          <p:grpSpPr>
            <a:xfrm>
              <a:off x="3203204" y="1906921"/>
              <a:ext cx="1026498" cy="700616"/>
              <a:chOff x="1961296" y="1431564"/>
              <a:chExt cx="1026498" cy="700616"/>
            </a:xfrm>
          </p:grpSpPr>
          <p:grpSp>
            <p:nvGrpSpPr>
              <p:cNvPr id="117" name="グループ化 116">
                <a:extLst>
                  <a:ext uri="{FF2B5EF4-FFF2-40B4-BE49-F238E27FC236}">
                    <a16:creationId xmlns:a16="http://schemas.microsoft.com/office/drawing/2014/main" id="{A1984504-70D2-DA1D-8D3C-59F7073AAED9}"/>
                  </a:ext>
                </a:extLst>
              </p:cNvPr>
              <p:cNvGrpSpPr/>
              <p:nvPr/>
            </p:nvGrpSpPr>
            <p:grpSpPr>
              <a:xfrm>
                <a:off x="2274905" y="1673711"/>
                <a:ext cx="712889" cy="458469"/>
                <a:chOff x="2083074" y="1445005"/>
                <a:chExt cx="712889" cy="458469"/>
              </a:xfrm>
            </p:grpSpPr>
            <p:sp>
              <p:nvSpPr>
                <p:cNvPr id="119" name="Rectangle 9">
                  <a:extLst>
                    <a:ext uri="{FF2B5EF4-FFF2-40B4-BE49-F238E27FC236}">
                      <a16:creationId xmlns:a16="http://schemas.microsoft.com/office/drawing/2014/main" id="{D7F684F9-726C-762F-5380-67579D47E7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83074" y="1445005"/>
                  <a:ext cx="333117" cy="285750"/>
                </a:xfrm>
                <a:prstGeom prst="hexagon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  <p:sp>
              <p:nvSpPr>
                <p:cNvPr id="120" name="Rectangle 9">
                  <a:extLst>
                    <a:ext uri="{FF2B5EF4-FFF2-40B4-BE49-F238E27FC236}">
                      <a16:creationId xmlns:a16="http://schemas.microsoft.com/office/drawing/2014/main" id="{2C935B6A-06E8-42DC-5828-882FF2B29C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62846" y="1445005"/>
                  <a:ext cx="333117" cy="285750"/>
                </a:xfrm>
                <a:prstGeom prst="hexagon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  <p:grpSp>
              <p:nvGrpSpPr>
                <p:cNvPr id="121" name="Group 10">
                  <a:extLst>
                    <a:ext uri="{FF2B5EF4-FFF2-40B4-BE49-F238E27FC236}">
                      <a16:creationId xmlns:a16="http://schemas.microsoft.com/office/drawing/2014/main" id="{A8D7519B-45EB-6A5C-ABA3-98DD93296B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261315" y="1751074"/>
                  <a:ext cx="287338" cy="152400"/>
                  <a:chOff x="663" y="1844"/>
                  <a:chExt cx="181" cy="96"/>
                </a:xfrm>
              </p:grpSpPr>
              <p:sp>
                <p:nvSpPr>
                  <p:cNvPr id="122" name="AutoShape 11">
                    <a:extLst>
                      <a:ext uri="{FF2B5EF4-FFF2-40B4-BE49-F238E27FC236}">
                        <a16:creationId xmlns:a16="http://schemas.microsoft.com/office/drawing/2014/main" id="{6349525F-58B4-0526-8E29-656C1C93B60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706" y="1801"/>
                    <a:ext cx="96" cy="181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/>
                      <a:ea typeface="Meiryo UI"/>
                    </a:endParaRPr>
                  </a:p>
                </p:txBody>
              </p:sp>
              <p:sp>
                <p:nvSpPr>
                  <p:cNvPr id="123" name="Oval 12">
                    <a:extLst>
                      <a:ext uri="{FF2B5EF4-FFF2-40B4-BE49-F238E27FC236}">
                        <a16:creationId xmlns:a16="http://schemas.microsoft.com/office/drawing/2014/main" id="{319EC28C-5A30-9992-9986-568E66D809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20" y="1857"/>
                    <a:ext cx="68" cy="68"/>
                  </a:xfrm>
                  <a:prstGeom prst="ellipse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/>
                      <a:ea typeface="Meiryo UI"/>
                    </a:endParaRPr>
                  </a:p>
                </p:txBody>
              </p:sp>
            </p:grpSp>
          </p:grpSp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0185FE26-0E26-61BA-305B-E8BD508D72FF}"/>
                  </a:ext>
                </a:extLst>
              </p:cNvPr>
              <p:cNvSpPr txBox="1"/>
              <p:nvPr/>
            </p:nvSpPr>
            <p:spPr>
              <a:xfrm>
                <a:off x="1961296" y="1431564"/>
                <a:ext cx="59503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B</a:t>
                </a:r>
                <a:r>
                  <a:rPr kumimoji="0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加工</a:t>
                </a:r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BE08C33D-4B0E-CE56-9213-FB65FB07D32B}"/>
                </a:ext>
              </a:extLst>
            </p:cNvPr>
            <p:cNvGrpSpPr/>
            <p:nvPr/>
          </p:nvGrpSpPr>
          <p:grpSpPr>
            <a:xfrm>
              <a:off x="1843443" y="3165467"/>
              <a:ext cx="1254459" cy="476347"/>
              <a:chOff x="487417" y="2712317"/>
              <a:chExt cx="1254459" cy="476347"/>
            </a:xfrm>
          </p:grpSpPr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A0BA4D0D-8D7F-856A-6B84-176D4AEB6CCA}"/>
                  </a:ext>
                </a:extLst>
              </p:cNvPr>
              <p:cNvGrpSpPr/>
              <p:nvPr/>
            </p:nvGrpSpPr>
            <p:grpSpPr>
              <a:xfrm>
                <a:off x="1025889" y="2712317"/>
                <a:ext cx="715987" cy="476347"/>
                <a:chOff x="828025" y="2472901"/>
                <a:chExt cx="715987" cy="476347"/>
              </a:xfrm>
            </p:grpSpPr>
            <p:sp>
              <p:nvSpPr>
                <p:cNvPr id="112" name="Rectangle 9">
                  <a:extLst>
                    <a:ext uri="{FF2B5EF4-FFF2-40B4-BE49-F238E27FC236}">
                      <a16:creationId xmlns:a16="http://schemas.microsoft.com/office/drawing/2014/main" id="{926A866D-D844-7585-131A-F572009193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28025" y="2472901"/>
                  <a:ext cx="324000" cy="324000"/>
                </a:xfrm>
                <a:prstGeom prst="ellipse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  <p:sp>
              <p:nvSpPr>
                <p:cNvPr id="113" name="Rectangle 9">
                  <a:extLst>
                    <a:ext uri="{FF2B5EF4-FFF2-40B4-BE49-F238E27FC236}">
                      <a16:creationId xmlns:a16="http://schemas.microsoft.com/office/drawing/2014/main" id="{D48363E2-AFC8-76D7-3F31-601EADD2BE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0012" y="2472901"/>
                  <a:ext cx="324000" cy="324000"/>
                </a:xfrm>
                <a:prstGeom prst="ellipse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  <p:grpSp>
              <p:nvGrpSpPr>
                <p:cNvPr id="114" name="Group 10">
                  <a:extLst>
                    <a:ext uri="{FF2B5EF4-FFF2-40B4-BE49-F238E27FC236}">
                      <a16:creationId xmlns:a16="http://schemas.microsoft.com/office/drawing/2014/main" id="{24AB7403-923B-EC31-6BC4-26BB1AF4DC3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6633" y="2796848"/>
                  <a:ext cx="287338" cy="152400"/>
                  <a:chOff x="504" y="1868"/>
                  <a:chExt cx="181" cy="96"/>
                </a:xfrm>
              </p:grpSpPr>
              <p:sp>
                <p:nvSpPr>
                  <p:cNvPr id="115" name="AutoShape 11">
                    <a:extLst>
                      <a:ext uri="{FF2B5EF4-FFF2-40B4-BE49-F238E27FC236}">
                        <a16:creationId xmlns:a16="http://schemas.microsoft.com/office/drawing/2014/main" id="{5F72787A-3732-9CFF-C200-780856FF036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6200000">
                    <a:off x="547" y="1825"/>
                    <a:ext cx="96" cy="181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/>
                      <a:ea typeface="Meiryo UI"/>
                    </a:endParaRPr>
                  </a:p>
                </p:txBody>
              </p:sp>
              <p:sp>
                <p:nvSpPr>
                  <p:cNvPr id="116" name="Oval 12">
                    <a:extLst>
                      <a:ext uri="{FF2B5EF4-FFF2-40B4-BE49-F238E27FC236}">
                        <a16:creationId xmlns:a16="http://schemas.microsoft.com/office/drawing/2014/main" id="{B80CD59F-1DEC-BC98-D45B-CDC38D1D2340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561" y="1881"/>
                    <a:ext cx="68" cy="68"/>
                  </a:xfrm>
                  <a:prstGeom prst="ellipse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/>
                      <a:ea typeface="Meiryo UI"/>
                    </a:endParaRPr>
                  </a:p>
                </p:txBody>
              </p:sp>
            </p:grpSp>
          </p:grp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ED1EE945-6B19-6212-5608-0D120B00441E}"/>
                  </a:ext>
                </a:extLst>
              </p:cNvPr>
              <p:cNvSpPr txBox="1"/>
              <p:nvPr/>
            </p:nvSpPr>
            <p:spPr>
              <a:xfrm>
                <a:off x="487417" y="2740440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C</a:t>
                </a:r>
                <a:r>
                  <a:rPr kumimoji="0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加工</a:t>
                </a:r>
              </a:p>
            </p:txBody>
          </p:sp>
        </p:grp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346BAECF-4BE3-AA32-CEA7-FFB9D9B69883}"/>
                </a:ext>
              </a:extLst>
            </p:cNvPr>
            <p:cNvGrpSpPr/>
            <p:nvPr/>
          </p:nvGrpSpPr>
          <p:grpSpPr>
            <a:xfrm>
              <a:off x="3273054" y="2945176"/>
              <a:ext cx="866712" cy="530531"/>
              <a:chOff x="2003234" y="2447030"/>
              <a:chExt cx="866712" cy="530531"/>
            </a:xfrm>
          </p:grpSpPr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94B0FB09-1246-C0AE-FB79-B6ACED794431}"/>
                  </a:ext>
                </a:extLst>
              </p:cNvPr>
              <p:cNvGrpSpPr/>
              <p:nvPr/>
            </p:nvGrpSpPr>
            <p:grpSpPr>
              <a:xfrm>
                <a:off x="2383711" y="2653561"/>
                <a:ext cx="486235" cy="324000"/>
                <a:chOff x="2196579" y="2454201"/>
                <a:chExt cx="486235" cy="324000"/>
              </a:xfrm>
            </p:grpSpPr>
            <p:sp>
              <p:nvSpPr>
                <p:cNvPr id="106" name="Rectangle 9">
                  <a:extLst>
                    <a:ext uri="{FF2B5EF4-FFF2-40B4-BE49-F238E27FC236}">
                      <a16:creationId xmlns:a16="http://schemas.microsoft.com/office/drawing/2014/main" id="{9462BC74-C894-C68C-0AEF-CAFCEAEC71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96579" y="2454201"/>
                  <a:ext cx="324000" cy="324000"/>
                </a:xfrm>
                <a:prstGeom prst="star6">
                  <a:avLst/>
                </a:prstGeom>
                <a:solidFill>
                  <a:srgbClr val="99FFE4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</a:endParaRPr>
                </a:p>
              </p:txBody>
            </p:sp>
            <p:grpSp>
              <p:nvGrpSpPr>
                <p:cNvPr id="107" name="Group 10">
                  <a:extLst>
                    <a:ext uri="{FF2B5EF4-FFF2-40B4-BE49-F238E27FC236}">
                      <a16:creationId xmlns:a16="http://schemas.microsoft.com/office/drawing/2014/main" id="{7AB0441D-1328-3794-C0E5-B2D61767C2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30414" y="2484091"/>
                  <a:ext cx="152400" cy="287338"/>
                  <a:chOff x="720" y="1653"/>
                  <a:chExt cx="96" cy="181"/>
                </a:xfrm>
              </p:grpSpPr>
              <p:sp>
                <p:nvSpPr>
                  <p:cNvPr id="108" name="AutoShape 11">
                    <a:extLst>
                      <a:ext uri="{FF2B5EF4-FFF2-40B4-BE49-F238E27FC236}">
                        <a16:creationId xmlns:a16="http://schemas.microsoft.com/office/drawing/2014/main" id="{6CD6E0D4-8BC9-039D-944B-B3D575428F38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 rot="10800000">
                    <a:off x="720" y="1653"/>
                    <a:ext cx="96" cy="181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9525">
                    <a:solidFill>
                      <a:sysClr val="windowText" lastClr="000000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/>
                      <a:ea typeface="Meiryo UI"/>
                    </a:endParaRPr>
                  </a:p>
                </p:txBody>
              </p:sp>
              <p:sp>
                <p:nvSpPr>
                  <p:cNvPr id="109" name="Oval 12">
                    <a:extLst>
                      <a:ext uri="{FF2B5EF4-FFF2-40B4-BE49-F238E27FC236}">
                        <a16:creationId xmlns:a16="http://schemas.microsoft.com/office/drawing/2014/main" id="{C283A5C6-023F-CB10-FFF8-9FA93EDBF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734" y="1709"/>
                    <a:ext cx="68" cy="68"/>
                  </a:xfrm>
                  <a:prstGeom prst="ellipse">
                    <a:avLst/>
                  </a:prstGeom>
                  <a:solidFill>
                    <a:sysClr val="window" lastClr="FFFFFF">
                      <a:lumMod val="50000"/>
                    </a:sysClr>
                  </a:solidFill>
                  <a:ln w="952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50" charset="-128"/>
                      </a:defRPr>
                    </a:lvl9pPr>
                  </a:lstStyle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Meiryo UI"/>
                      <a:ea typeface="Meiryo UI"/>
                    </a:endParaRPr>
                  </a:p>
                </p:txBody>
              </p:sp>
            </p:grpSp>
          </p:grp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7CEA1DEB-791E-4313-2743-F457BB4E8CA2}"/>
                  </a:ext>
                </a:extLst>
              </p:cNvPr>
              <p:cNvSpPr txBox="1"/>
              <p:nvPr/>
            </p:nvSpPr>
            <p:spPr>
              <a:xfrm>
                <a:off x="2003234" y="2447030"/>
                <a:ext cx="60305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D</a:t>
                </a:r>
                <a:r>
                  <a:rPr kumimoji="0" lang="ja-JP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加工</a:t>
                </a:r>
              </a:p>
            </p:txBody>
          </p:sp>
        </p:grp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FBB4D818-F2E9-3EAB-7561-84AE0038A033}"/>
                </a:ext>
              </a:extLst>
            </p:cNvPr>
            <p:cNvSpPr txBox="1"/>
            <p:nvPr/>
          </p:nvSpPr>
          <p:spPr>
            <a:xfrm>
              <a:off x="2406729" y="1455111"/>
              <a:ext cx="1777921" cy="318924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8064A2">
                  <a:lumMod val="75000"/>
                </a:srgbClr>
              </a:solidFill>
            </a:ln>
          </p:spPr>
          <p:txBody>
            <a:bodyPr wrap="square" tIns="36000" bIns="36000" rtlCol="0" anchor="ctr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材 料</a:t>
              </a:r>
            </a:p>
          </p:txBody>
        </p:sp>
      </p:grpSp>
      <p:sp>
        <p:nvSpPr>
          <p:cNvPr id="128" name="正方形/長方形 127">
            <a:extLst>
              <a:ext uri="{FF2B5EF4-FFF2-40B4-BE49-F238E27FC236}">
                <a16:creationId xmlns:a16="http://schemas.microsoft.com/office/drawing/2014/main" id="{732F9604-E7C3-7B6C-E543-CF4989632C41}"/>
              </a:ext>
            </a:extLst>
          </p:cNvPr>
          <p:cNvSpPr/>
          <p:nvPr/>
        </p:nvSpPr>
        <p:spPr>
          <a:xfrm>
            <a:off x="1766069" y="3872464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F77C2AF0-C7FA-5312-CA31-3030B2145B36}"/>
              </a:ext>
            </a:extLst>
          </p:cNvPr>
          <p:cNvSpPr/>
          <p:nvPr/>
        </p:nvSpPr>
        <p:spPr>
          <a:xfrm>
            <a:off x="3060672" y="3852730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21A382BE-EA3A-1B25-8CF6-66155370F986}"/>
              </a:ext>
            </a:extLst>
          </p:cNvPr>
          <p:cNvSpPr>
            <a:spLocks noChangeAspect="1"/>
          </p:cNvSpPr>
          <p:nvPr/>
        </p:nvSpPr>
        <p:spPr>
          <a:xfrm>
            <a:off x="3341184" y="2825110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354F5886-D873-6E1B-B2D3-20A0C05515AB}"/>
              </a:ext>
            </a:extLst>
          </p:cNvPr>
          <p:cNvSpPr>
            <a:spLocks noChangeAspect="1"/>
          </p:cNvSpPr>
          <p:nvPr/>
        </p:nvSpPr>
        <p:spPr>
          <a:xfrm>
            <a:off x="1767416" y="2686586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32" name="正方形/長方形 131">
            <a:extLst>
              <a:ext uri="{FF2B5EF4-FFF2-40B4-BE49-F238E27FC236}">
                <a16:creationId xmlns:a16="http://schemas.microsoft.com/office/drawing/2014/main" id="{487C4F82-FBC6-5B6A-40CC-6A1A94313534}"/>
              </a:ext>
            </a:extLst>
          </p:cNvPr>
          <p:cNvSpPr>
            <a:spLocks noChangeAspect="1"/>
          </p:cNvSpPr>
          <p:nvPr/>
        </p:nvSpPr>
        <p:spPr>
          <a:xfrm>
            <a:off x="2119343" y="2686586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33" name="直線矢印コネクタ 132">
            <a:extLst>
              <a:ext uri="{FF2B5EF4-FFF2-40B4-BE49-F238E27FC236}">
                <a16:creationId xmlns:a16="http://schemas.microsoft.com/office/drawing/2014/main" id="{B1990C57-8EA1-5230-F4D5-BA5CB5D83B02}"/>
              </a:ext>
            </a:extLst>
          </p:cNvPr>
          <p:cNvCxnSpPr>
            <a:cxnSpLocks/>
            <a:stCxn id="136" idx="2"/>
            <a:endCxn id="146" idx="0"/>
          </p:cNvCxnSpPr>
          <p:nvPr/>
        </p:nvCxnSpPr>
        <p:spPr>
          <a:xfrm flipH="1">
            <a:off x="1902146" y="2847954"/>
            <a:ext cx="1059435" cy="1024510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4" name="直線矢印コネクタ 133">
            <a:extLst>
              <a:ext uri="{FF2B5EF4-FFF2-40B4-BE49-F238E27FC236}">
                <a16:creationId xmlns:a16="http://schemas.microsoft.com/office/drawing/2014/main" id="{5E4D2B49-83A4-F7D9-F540-B77B102D1E85}"/>
              </a:ext>
            </a:extLst>
          </p:cNvPr>
          <p:cNvCxnSpPr>
            <a:cxnSpLocks/>
            <a:endCxn id="131" idx="0"/>
          </p:cNvCxnSpPr>
          <p:nvPr/>
        </p:nvCxnSpPr>
        <p:spPr>
          <a:xfrm flipH="1">
            <a:off x="1785416" y="2317661"/>
            <a:ext cx="6368" cy="368925"/>
          </a:xfrm>
          <a:prstGeom prst="straightConnector1">
            <a:avLst/>
          </a:prstGeom>
          <a:noFill/>
          <a:ln w="34925" cap="flat" cmpd="sng" algn="ctr">
            <a:solidFill>
              <a:srgbClr val="9BBB59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5" name="直線矢印コネクタ 134">
            <a:extLst>
              <a:ext uri="{FF2B5EF4-FFF2-40B4-BE49-F238E27FC236}">
                <a16:creationId xmlns:a16="http://schemas.microsoft.com/office/drawing/2014/main" id="{8C90A269-DEBD-58AC-3E0C-10EDD2A38E83}"/>
              </a:ext>
            </a:extLst>
          </p:cNvPr>
          <p:cNvCxnSpPr>
            <a:cxnSpLocks/>
            <a:stCxn id="128" idx="2"/>
            <a:endCxn id="156" idx="6"/>
          </p:cNvCxnSpPr>
          <p:nvPr/>
        </p:nvCxnSpPr>
        <p:spPr>
          <a:xfrm flipH="1">
            <a:off x="1719192" y="3908464"/>
            <a:ext cx="64877" cy="604514"/>
          </a:xfrm>
          <a:prstGeom prst="straightConnector1">
            <a:avLst/>
          </a:prstGeom>
          <a:noFill/>
          <a:ln w="34925" cap="flat" cmpd="sng" algn="ctr">
            <a:solidFill>
              <a:srgbClr val="9BBB59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36" name="正方形/長方形 135">
            <a:extLst>
              <a:ext uri="{FF2B5EF4-FFF2-40B4-BE49-F238E27FC236}">
                <a16:creationId xmlns:a16="http://schemas.microsoft.com/office/drawing/2014/main" id="{88848489-8188-104B-42EB-56126E0E0C7F}"/>
              </a:ext>
            </a:extLst>
          </p:cNvPr>
          <p:cNvSpPr>
            <a:spLocks noChangeAspect="1"/>
          </p:cNvSpPr>
          <p:nvPr/>
        </p:nvSpPr>
        <p:spPr>
          <a:xfrm>
            <a:off x="2943581" y="2811954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37" name="直線矢印コネクタ 136">
            <a:extLst>
              <a:ext uri="{FF2B5EF4-FFF2-40B4-BE49-F238E27FC236}">
                <a16:creationId xmlns:a16="http://schemas.microsoft.com/office/drawing/2014/main" id="{8E7DC052-1B63-D9E1-C7AB-ACFDE8BA5CB6}"/>
              </a:ext>
            </a:extLst>
          </p:cNvPr>
          <p:cNvCxnSpPr>
            <a:cxnSpLocks/>
            <a:stCxn id="131" idx="2"/>
            <a:endCxn id="128" idx="0"/>
          </p:cNvCxnSpPr>
          <p:nvPr/>
        </p:nvCxnSpPr>
        <p:spPr>
          <a:xfrm flipH="1">
            <a:off x="1784069" y="2722586"/>
            <a:ext cx="1347" cy="1149878"/>
          </a:xfrm>
          <a:prstGeom prst="straightConnector1">
            <a:avLst/>
          </a:prstGeom>
          <a:noFill/>
          <a:ln w="34925" cap="flat" cmpd="sng" algn="ctr">
            <a:solidFill>
              <a:srgbClr val="9BBB59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38" name="直線矢印コネクタ 137">
            <a:extLst>
              <a:ext uri="{FF2B5EF4-FFF2-40B4-BE49-F238E27FC236}">
                <a16:creationId xmlns:a16="http://schemas.microsoft.com/office/drawing/2014/main" id="{696CF67E-A09B-905D-A00E-98D03D30A7E3}"/>
              </a:ext>
            </a:extLst>
          </p:cNvPr>
          <p:cNvCxnSpPr>
            <a:cxnSpLocks/>
            <a:endCxn id="162" idx="0"/>
          </p:cNvCxnSpPr>
          <p:nvPr/>
        </p:nvCxnSpPr>
        <p:spPr>
          <a:xfrm>
            <a:off x="2262525" y="2330383"/>
            <a:ext cx="0" cy="356203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39" name="正方形/長方形 138">
            <a:extLst>
              <a:ext uri="{FF2B5EF4-FFF2-40B4-BE49-F238E27FC236}">
                <a16:creationId xmlns:a16="http://schemas.microsoft.com/office/drawing/2014/main" id="{B40CF316-0AE5-9693-FAAA-21922B096528}"/>
              </a:ext>
            </a:extLst>
          </p:cNvPr>
          <p:cNvSpPr/>
          <p:nvPr/>
        </p:nvSpPr>
        <p:spPr>
          <a:xfrm>
            <a:off x="2147074" y="3869175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40" name="直線矢印コネクタ 139">
            <a:extLst>
              <a:ext uri="{FF2B5EF4-FFF2-40B4-BE49-F238E27FC236}">
                <a16:creationId xmlns:a16="http://schemas.microsoft.com/office/drawing/2014/main" id="{5D67D11A-BE0A-4238-3F33-E67555EA0A61}"/>
              </a:ext>
            </a:extLst>
          </p:cNvPr>
          <p:cNvCxnSpPr>
            <a:cxnSpLocks/>
            <a:stCxn id="146" idx="2"/>
          </p:cNvCxnSpPr>
          <p:nvPr/>
        </p:nvCxnSpPr>
        <p:spPr>
          <a:xfrm>
            <a:off x="1902146" y="3908464"/>
            <a:ext cx="143113" cy="578400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41" name="直線矢印コネクタ 140">
            <a:extLst>
              <a:ext uri="{FF2B5EF4-FFF2-40B4-BE49-F238E27FC236}">
                <a16:creationId xmlns:a16="http://schemas.microsoft.com/office/drawing/2014/main" id="{672CB1E1-4A63-A5F8-9C37-39A46501F414}"/>
              </a:ext>
            </a:extLst>
          </p:cNvPr>
          <p:cNvCxnSpPr>
            <a:cxnSpLocks/>
            <a:endCxn id="144" idx="0"/>
          </p:cNvCxnSpPr>
          <p:nvPr/>
        </p:nvCxnSpPr>
        <p:spPr>
          <a:xfrm flipH="1">
            <a:off x="3042028" y="2305265"/>
            <a:ext cx="3335" cy="506689"/>
          </a:xfrm>
          <a:prstGeom prst="straightConnector1">
            <a:avLst/>
          </a:prstGeom>
          <a:noFill/>
          <a:ln w="34925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cxnSp>
        <p:nvCxnSpPr>
          <p:cNvPr id="142" name="直線矢印コネクタ 141">
            <a:extLst>
              <a:ext uri="{FF2B5EF4-FFF2-40B4-BE49-F238E27FC236}">
                <a16:creationId xmlns:a16="http://schemas.microsoft.com/office/drawing/2014/main" id="{7EE083E8-5DE2-849E-8DF6-3C041090D88E}"/>
              </a:ext>
            </a:extLst>
          </p:cNvPr>
          <p:cNvCxnSpPr>
            <a:cxnSpLocks/>
            <a:stCxn id="144" idx="2"/>
            <a:endCxn id="139" idx="0"/>
          </p:cNvCxnSpPr>
          <p:nvPr/>
        </p:nvCxnSpPr>
        <p:spPr>
          <a:xfrm flipH="1">
            <a:off x="2165074" y="2847954"/>
            <a:ext cx="876954" cy="1021221"/>
          </a:xfrm>
          <a:prstGeom prst="straightConnector1">
            <a:avLst/>
          </a:prstGeom>
          <a:noFill/>
          <a:ln w="34925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143" name="正方形/長方形 142">
            <a:extLst>
              <a:ext uri="{FF2B5EF4-FFF2-40B4-BE49-F238E27FC236}">
                <a16:creationId xmlns:a16="http://schemas.microsoft.com/office/drawing/2014/main" id="{03B387A8-B20B-3F0A-3C83-E013D01B108F}"/>
              </a:ext>
            </a:extLst>
          </p:cNvPr>
          <p:cNvSpPr/>
          <p:nvPr/>
        </p:nvSpPr>
        <p:spPr>
          <a:xfrm>
            <a:off x="2280928" y="3862597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311CEAE8-613D-2C7F-0D01-B9A71B965839}"/>
              </a:ext>
            </a:extLst>
          </p:cNvPr>
          <p:cNvSpPr>
            <a:spLocks noChangeAspect="1"/>
          </p:cNvSpPr>
          <p:nvPr/>
        </p:nvSpPr>
        <p:spPr>
          <a:xfrm>
            <a:off x="3024028" y="2811954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45" name="直線矢印コネクタ 144">
            <a:extLst>
              <a:ext uri="{FF2B5EF4-FFF2-40B4-BE49-F238E27FC236}">
                <a16:creationId xmlns:a16="http://schemas.microsoft.com/office/drawing/2014/main" id="{92837BE2-DC01-F350-0CEF-3E9F12DAEEA6}"/>
              </a:ext>
            </a:extLst>
          </p:cNvPr>
          <p:cNvCxnSpPr>
            <a:cxnSpLocks/>
            <a:stCxn id="139" idx="2"/>
          </p:cNvCxnSpPr>
          <p:nvPr/>
        </p:nvCxnSpPr>
        <p:spPr>
          <a:xfrm>
            <a:off x="2165074" y="3905175"/>
            <a:ext cx="255098" cy="607803"/>
          </a:xfrm>
          <a:prstGeom prst="straightConnector1">
            <a:avLst/>
          </a:prstGeom>
          <a:noFill/>
          <a:ln w="34925" cap="flat" cmpd="sng" algn="ctr">
            <a:solidFill>
              <a:srgbClr val="FFC000"/>
            </a:solidFill>
            <a:prstDash val="solid"/>
            <a:tailEnd type="triangle"/>
          </a:ln>
          <a:effectLst/>
        </p:spPr>
      </p:cxn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3D0F443A-D4F0-6D6A-BC8B-F7E3BF02DC88}"/>
              </a:ext>
            </a:extLst>
          </p:cNvPr>
          <p:cNvSpPr/>
          <p:nvPr/>
        </p:nvSpPr>
        <p:spPr>
          <a:xfrm>
            <a:off x="1884146" y="3872464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58878686-3820-570A-4CA2-5DC2C1DABFC6}"/>
              </a:ext>
            </a:extLst>
          </p:cNvPr>
          <p:cNvCxnSpPr>
            <a:cxnSpLocks/>
            <a:endCxn id="132" idx="0"/>
          </p:cNvCxnSpPr>
          <p:nvPr/>
        </p:nvCxnSpPr>
        <p:spPr>
          <a:xfrm>
            <a:off x="2137343" y="2330383"/>
            <a:ext cx="0" cy="356203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8" name="直線矢印コネクタ 147">
            <a:extLst>
              <a:ext uri="{FF2B5EF4-FFF2-40B4-BE49-F238E27FC236}">
                <a16:creationId xmlns:a16="http://schemas.microsoft.com/office/drawing/2014/main" id="{50E76124-0A8C-52B0-BC70-50070DE60AA8}"/>
              </a:ext>
            </a:extLst>
          </p:cNvPr>
          <p:cNvCxnSpPr>
            <a:cxnSpLocks/>
            <a:stCxn id="132" idx="2"/>
            <a:endCxn id="143" idx="0"/>
          </p:cNvCxnSpPr>
          <p:nvPr/>
        </p:nvCxnSpPr>
        <p:spPr>
          <a:xfrm>
            <a:off x="2137343" y="2722586"/>
            <a:ext cx="161585" cy="1140011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49" name="直線矢印コネクタ 148">
            <a:extLst>
              <a:ext uri="{FF2B5EF4-FFF2-40B4-BE49-F238E27FC236}">
                <a16:creationId xmlns:a16="http://schemas.microsoft.com/office/drawing/2014/main" id="{309C7D0B-9CD3-C2A7-685A-12DC234BA4EE}"/>
              </a:ext>
            </a:extLst>
          </p:cNvPr>
          <p:cNvCxnSpPr>
            <a:cxnSpLocks/>
            <a:stCxn id="143" idx="3"/>
          </p:cNvCxnSpPr>
          <p:nvPr/>
        </p:nvCxnSpPr>
        <p:spPr>
          <a:xfrm>
            <a:off x="2316928" y="3880597"/>
            <a:ext cx="3600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tailEnd type="triangle"/>
          </a:ln>
          <a:effectLst/>
        </p:spPr>
      </p:cxnSp>
      <p:cxnSp>
        <p:nvCxnSpPr>
          <p:cNvPr id="150" name="直線矢印コネクタ 149">
            <a:extLst>
              <a:ext uri="{FF2B5EF4-FFF2-40B4-BE49-F238E27FC236}">
                <a16:creationId xmlns:a16="http://schemas.microsoft.com/office/drawing/2014/main" id="{C8370E56-1B99-70CA-68B1-CEC308751386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3349968" y="2322499"/>
            <a:ext cx="9216" cy="502611"/>
          </a:xfrm>
          <a:prstGeom prst="straightConnector1">
            <a:avLst/>
          </a:prstGeom>
          <a:noFill/>
          <a:ln w="34925" cap="flat" cmpd="sng" algn="ctr">
            <a:solidFill>
              <a:srgbClr val="8064A2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1" name="直線矢印コネクタ 150">
            <a:extLst>
              <a:ext uri="{FF2B5EF4-FFF2-40B4-BE49-F238E27FC236}">
                <a16:creationId xmlns:a16="http://schemas.microsoft.com/office/drawing/2014/main" id="{14E1913D-128C-B768-1A11-B54CF7F35A0E}"/>
              </a:ext>
            </a:extLst>
          </p:cNvPr>
          <p:cNvCxnSpPr>
            <a:cxnSpLocks/>
            <a:stCxn id="130" idx="2"/>
            <a:endCxn id="154" idx="0"/>
          </p:cNvCxnSpPr>
          <p:nvPr/>
        </p:nvCxnSpPr>
        <p:spPr>
          <a:xfrm flipH="1">
            <a:off x="3169817" y="2861110"/>
            <a:ext cx="189367" cy="991620"/>
          </a:xfrm>
          <a:prstGeom prst="straightConnector1">
            <a:avLst/>
          </a:prstGeom>
          <a:noFill/>
          <a:ln w="34925" cap="flat" cmpd="sng" algn="ctr">
            <a:solidFill>
              <a:srgbClr val="8064A2">
                <a:lumMod val="7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52" name="直線矢印コネクタ 151">
            <a:extLst>
              <a:ext uri="{FF2B5EF4-FFF2-40B4-BE49-F238E27FC236}">
                <a16:creationId xmlns:a16="http://schemas.microsoft.com/office/drawing/2014/main" id="{7911F7BB-12B3-81A8-6F47-DFE8C10012DE}"/>
              </a:ext>
            </a:extLst>
          </p:cNvPr>
          <p:cNvCxnSpPr>
            <a:cxnSpLocks/>
            <a:stCxn id="129" idx="2"/>
            <a:endCxn id="160" idx="0"/>
          </p:cNvCxnSpPr>
          <p:nvPr/>
        </p:nvCxnSpPr>
        <p:spPr>
          <a:xfrm flipH="1">
            <a:off x="2902040" y="3888730"/>
            <a:ext cx="176632" cy="624248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153" name="直線矢印コネクタ 152">
            <a:extLst>
              <a:ext uri="{FF2B5EF4-FFF2-40B4-BE49-F238E27FC236}">
                <a16:creationId xmlns:a16="http://schemas.microsoft.com/office/drawing/2014/main" id="{53477D6B-8E8B-7E8C-F50B-D6B303A316C9}"/>
              </a:ext>
            </a:extLst>
          </p:cNvPr>
          <p:cNvCxnSpPr>
            <a:cxnSpLocks/>
            <a:stCxn id="154" idx="2"/>
            <a:endCxn id="159" idx="0"/>
          </p:cNvCxnSpPr>
          <p:nvPr/>
        </p:nvCxnSpPr>
        <p:spPr>
          <a:xfrm>
            <a:off x="3169817" y="3888730"/>
            <a:ext cx="181464" cy="624248"/>
          </a:xfrm>
          <a:prstGeom prst="straightConnector1">
            <a:avLst/>
          </a:prstGeom>
          <a:noFill/>
          <a:ln w="34925" cap="flat" cmpd="sng" algn="ctr">
            <a:solidFill>
              <a:srgbClr val="8064A2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9D6DB0B6-F913-03CA-4BD9-E4E718BBF212}"/>
              </a:ext>
            </a:extLst>
          </p:cNvPr>
          <p:cNvSpPr/>
          <p:nvPr/>
        </p:nvSpPr>
        <p:spPr>
          <a:xfrm>
            <a:off x="3151817" y="3852730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cxnSp>
        <p:nvCxnSpPr>
          <p:cNvPr id="155" name="直線矢印コネクタ 154">
            <a:extLst>
              <a:ext uri="{FF2B5EF4-FFF2-40B4-BE49-F238E27FC236}">
                <a16:creationId xmlns:a16="http://schemas.microsoft.com/office/drawing/2014/main" id="{174258AD-EDC1-C4D8-2B63-EC850B341A75}"/>
              </a:ext>
            </a:extLst>
          </p:cNvPr>
          <p:cNvCxnSpPr>
            <a:cxnSpLocks/>
            <a:stCxn id="143" idx="3"/>
            <a:endCxn id="129" idx="1"/>
          </p:cNvCxnSpPr>
          <p:nvPr/>
        </p:nvCxnSpPr>
        <p:spPr>
          <a:xfrm flipV="1">
            <a:off x="2316928" y="3870730"/>
            <a:ext cx="743744" cy="9867"/>
          </a:xfrm>
          <a:prstGeom prst="straightConnector1">
            <a:avLst/>
          </a:prstGeom>
          <a:noFill/>
          <a:ln w="349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156" name="AutoShape 43">
            <a:extLst>
              <a:ext uri="{FF2B5EF4-FFF2-40B4-BE49-F238E27FC236}">
                <a16:creationId xmlns:a16="http://schemas.microsoft.com/office/drawing/2014/main" id="{2F7FFD0C-8963-DB0A-0B19-42CA0039AF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39192" y="4512978"/>
            <a:ext cx="360000" cy="360000"/>
          </a:xfrm>
          <a:prstGeom prst="star8">
            <a:avLst>
              <a:gd name="adj" fmla="val 38250"/>
            </a:avLst>
          </a:prstGeom>
          <a:solidFill>
            <a:srgbClr val="9BBB59">
              <a:lumMod val="60000"/>
              <a:lumOff val="40000"/>
            </a:srgbClr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37440" tIns="0" rIns="3744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丸ｺﾞｼｯｸ" pitchFamily="49" charset="-128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eiryo UI"/>
                <a:ea typeface="Meiryo UI"/>
              </a:rPr>
              <a:t>➀</a:t>
            </a:r>
            <a:endParaRPr kumimoji="1" lang="ja-JP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 UI"/>
              <a:ea typeface="Meiryo UI"/>
            </a:endParaRPr>
          </a:p>
        </p:txBody>
      </p:sp>
      <p:sp>
        <p:nvSpPr>
          <p:cNvPr id="157" name="AutoShape 44">
            <a:extLst>
              <a:ext uri="{FF2B5EF4-FFF2-40B4-BE49-F238E27FC236}">
                <a16:creationId xmlns:a16="http://schemas.microsoft.com/office/drawing/2014/main" id="{03CDAD2E-6E50-D706-8C17-B4F487D93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4248" y="4512978"/>
            <a:ext cx="360000" cy="360000"/>
          </a:xfrm>
          <a:prstGeom prst="hexagon">
            <a:avLst/>
          </a:prstGeom>
          <a:solidFill>
            <a:srgbClr val="1F497D">
              <a:lumMod val="60000"/>
              <a:lumOff val="40000"/>
            </a:srgbClr>
          </a:solidFill>
          <a:ln w="952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37440" tIns="0" rIns="37440" bIns="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➁</a:t>
            </a:r>
          </a:p>
        </p:txBody>
      </p:sp>
      <p:sp>
        <p:nvSpPr>
          <p:cNvPr id="158" name="AutoShape 17">
            <a:extLst>
              <a:ext uri="{FF2B5EF4-FFF2-40B4-BE49-F238E27FC236}">
                <a16:creationId xmlns:a16="http://schemas.microsoft.com/office/drawing/2014/main" id="{1739490E-A7B5-517D-82C8-44734133B50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40172" y="4512978"/>
            <a:ext cx="360000" cy="360000"/>
          </a:xfrm>
          <a:prstGeom prst="diamond">
            <a:avLst/>
          </a:prstGeom>
          <a:solidFill>
            <a:srgbClr val="FFCC66"/>
          </a:solidFill>
          <a:ln w="3175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③</a:t>
            </a:r>
          </a:p>
        </p:txBody>
      </p:sp>
      <p:sp>
        <p:nvSpPr>
          <p:cNvPr id="159" name="AutoShape 17">
            <a:extLst>
              <a:ext uri="{FF2B5EF4-FFF2-40B4-BE49-F238E27FC236}">
                <a16:creationId xmlns:a16="http://schemas.microsoft.com/office/drawing/2014/main" id="{72B9B003-A9E0-A250-BCFA-BE28EDA0EB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71281" y="4512978"/>
            <a:ext cx="360000" cy="360000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6350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⑤</a:t>
            </a:r>
          </a:p>
        </p:txBody>
      </p:sp>
      <p:sp>
        <p:nvSpPr>
          <p:cNvPr id="160" name="AutoShape 17">
            <a:extLst>
              <a:ext uri="{FF2B5EF4-FFF2-40B4-BE49-F238E27FC236}">
                <a16:creationId xmlns:a16="http://schemas.microsoft.com/office/drawing/2014/main" id="{7A44DD97-1A92-9226-7FE1-ADD3ED46C9C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22040" y="4512978"/>
            <a:ext cx="360000" cy="360000"/>
          </a:xfrm>
          <a:prstGeom prst="roundRect">
            <a:avLst/>
          </a:prstGeom>
          <a:solidFill>
            <a:srgbClr val="FF0000"/>
          </a:solidFill>
          <a:ln w="6350">
            <a:solidFill>
              <a:sysClr val="windowText" lastClr="000000">
                <a:lumMod val="50000"/>
                <a:lumOff val="50000"/>
              </a:sys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ctr" defTabSz="91440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④</a:t>
            </a:r>
          </a:p>
        </p:txBody>
      </p:sp>
      <p:cxnSp>
        <p:nvCxnSpPr>
          <p:cNvPr id="161" name="直線矢印コネクタ 160">
            <a:extLst>
              <a:ext uri="{FF2B5EF4-FFF2-40B4-BE49-F238E27FC236}">
                <a16:creationId xmlns:a16="http://schemas.microsoft.com/office/drawing/2014/main" id="{12CCBE44-3F9B-7AE1-FC22-B9C3EA28864C}"/>
              </a:ext>
            </a:extLst>
          </p:cNvPr>
          <p:cNvCxnSpPr>
            <a:cxnSpLocks/>
            <a:stCxn id="162" idx="3"/>
            <a:endCxn id="136" idx="1"/>
          </p:cNvCxnSpPr>
          <p:nvPr/>
        </p:nvCxnSpPr>
        <p:spPr>
          <a:xfrm>
            <a:off x="2280525" y="2704586"/>
            <a:ext cx="663056" cy="125368"/>
          </a:xfrm>
          <a:prstGeom prst="straightConnector1">
            <a:avLst/>
          </a:prstGeom>
          <a:noFill/>
          <a:ln w="349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162" name="正方形/長方形 161">
            <a:extLst>
              <a:ext uri="{FF2B5EF4-FFF2-40B4-BE49-F238E27FC236}">
                <a16:creationId xmlns:a16="http://schemas.microsoft.com/office/drawing/2014/main" id="{3FFA48A6-E416-26E8-82C1-DE37B1D47757}"/>
              </a:ext>
            </a:extLst>
          </p:cNvPr>
          <p:cNvSpPr>
            <a:spLocks noChangeAspect="1"/>
          </p:cNvSpPr>
          <p:nvPr/>
        </p:nvSpPr>
        <p:spPr>
          <a:xfrm>
            <a:off x="2244525" y="2686586"/>
            <a:ext cx="36000" cy="36000"/>
          </a:xfrm>
          <a:prstGeom prst="rect">
            <a:avLst/>
          </a:prstGeom>
          <a:noFill/>
          <a:ln w="31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163" name="グループ化 162">
            <a:extLst>
              <a:ext uri="{FF2B5EF4-FFF2-40B4-BE49-F238E27FC236}">
                <a16:creationId xmlns:a16="http://schemas.microsoft.com/office/drawing/2014/main" id="{F2B4CD36-4D62-B112-A58A-669F3D58EE85}"/>
              </a:ext>
            </a:extLst>
          </p:cNvPr>
          <p:cNvGrpSpPr/>
          <p:nvPr/>
        </p:nvGrpSpPr>
        <p:grpSpPr>
          <a:xfrm>
            <a:off x="1824534" y="2843110"/>
            <a:ext cx="287338" cy="152400"/>
            <a:chOff x="1337545" y="2327885"/>
            <a:chExt cx="287338" cy="152400"/>
          </a:xfrm>
        </p:grpSpPr>
        <p:sp>
          <p:nvSpPr>
            <p:cNvPr id="164" name="AutoShape 11">
              <a:extLst>
                <a:ext uri="{FF2B5EF4-FFF2-40B4-BE49-F238E27FC236}">
                  <a16:creationId xmlns:a16="http://schemas.microsoft.com/office/drawing/2014/main" id="{9A3DCD19-EA37-6980-D290-B37954345D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6200000">
              <a:off x="1405014" y="2260416"/>
              <a:ext cx="152400" cy="287338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</a:endParaRPr>
            </a:p>
          </p:txBody>
        </p:sp>
        <p:sp>
          <p:nvSpPr>
            <p:cNvPr id="165" name="Oval 12">
              <a:extLst>
                <a:ext uri="{FF2B5EF4-FFF2-40B4-BE49-F238E27FC236}">
                  <a16:creationId xmlns:a16="http://schemas.microsoft.com/office/drawing/2014/main" id="{2F89668F-0DDD-E88E-7370-85884B793E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>
              <a:off x="1427239" y="2349317"/>
              <a:ext cx="107950" cy="107950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</a:endParaRPr>
            </a:p>
          </p:txBody>
        </p:sp>
      </p:grp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E8C2BB5D-0FDB-5FD8-80D9-CF8054D7CDCF}"/>
              </a:ext>
            </a:extLst>
          </p:cNvPr>
          <p:cNvSpPr txBox="1"/>
          <p:nvPr/>
        </p:nvSpPr>
        <p:spPr>
          <a:xfrm>
            <a:off x="5569580" y="1322771"/>
            <a:ext cx="4985540" cy="432000"/>
          </a:xfrm>
          <a:prstGeom prst="roundRect">
            <a:avLst>
              <a:gd name="adj" fmla="val 26033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tIns="0" bIns="0" rtlCol="0" anchor="ctr" anchorCtr="0">
            <a:noAutofit/>
          </a:bodyPr>
          <a:lstStyle/>
          <a:p>
            <a:pPr algn="ctr">
              <a:lnSpc>
                <a:spcPts val="2800"/>
              </a:lnSpc>
            </a:pPr>
            <a:r>
              <a:rPr lang="ja-JP" altLang="en-US" sz="2000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目的は改善の対象程工を決めること</a:t>
            </a:r>
            <a:endParaRPr lang="en-US" altLang="ja-JP" sz="2000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6B908C6-DCDF-A860-4EB5-CFF8B87ADB21}"/>
              </a:ext>
            </a:extLst>
          </p:cNvPr>
          <p:cNvGrpSpPr/>
          <p:nvPr/>
        </p:nvGrpSpPr>
        <p:grpSpPr>
          <a:xfrm>
            <a:off x="6441173" y="1823646"/>
            <a:ext cx="3242354" cy="655012"/>
            <a:chOff x="6441173" y="1823646"/>
            <a:chExt cx="3242354" cy="655012"/>
          </a:xfrm>
        </p:grpSpPr>
        <p:sp>
          <p:nvSpPr>
            <p:cNvPr id="7" name="四角形: 角を丸くする 6">
              <a:extLst>
                <a:ext uri="{FF2B5EF4-FFF2-40B4-BE49-F238E27FC236}">
                  <a16:creationId xmlns:a16="http://schemas.microsoft.com/office/drawing/2014/main" id="{D8CC0CB4-B335-ACD1-EC00-C463322BE3F1}"/>
                </a:ext>
              </a:extLst>
            </p:cNvPr>
            <p:cNvSpPr/>
            <p:nvPr/>
          </p:nvSpPr>
          <p:spPr bwMode="auto">
            <a:xfrm>
              <a:off x="6441173" y="2046658"/>
              <a:ext cx="3242354" cy="432000"/>
            </a:xfrm>
            <a:prstGeom prst="roundRect">
              <a:avLst/>
            </a:prstGeom>
            <a:solidFill>
              <a:srgbClr val="4BACC6"/>
            </a:solidFill>
            <a:ln>
              <a:solidFill>
                <a:schemeClr val="tx1">
                  <a:lumMod val="50000"/>
                  <a:lumOff val="50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>
              <a:bevelT w="0" h="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>
                <a:lnSpc>
                  <a:spcPts val="2100"/>
                </a:lnSpc>
              </a:pPr>
              <a:r>
                <a:rPr kumimoji="1" lang="ja-JP" altLang="en-US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差が大きいネック工程</a:t>
              </a:r>
            </a:p>
          </p:txBody>
        </p:sp>
        <p:sp>
          <p:nvSpPr>
            <p:cNvPr id="14" name="二等辺三角形 13">
              <a:extLst>
                <a:ext uri="{FF2B5EF4-FFF2-40B4-BE49-F238E27FC236}">
                  <a16:creationId xmlns:a16="http://schemas.microsoft.com/office/drawing/2014/main" id="{7147A37A-84BE-3B06-4378-16B03DEABC8F}"/>
                </a:ext>
              </a:extLst>
            </p:cNvPr>
            <p:cNvSpPr/>
            <p:nvPr/>
          </p:nvSpPr>
          <p:spPr bwMode="auto">
            <a:xfrm rot="10800000">
              <a:off x="7956702" y="1823646"/>
              <a:ext cx="211297" cy="154137"/>
            </a:xfrm>
            <a:prstGeom prst="triangl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72F2C642-B009-4559-5F2B-A28BAF661DCD}"/>
              </a:ext>
            </a:extLst>
          </p:cNvPr>
          <p:cNvGrpSpPr/>
          <p:nvPr/>
        </p:nvGrpSpPr>
        <p:grpSpPr>
          <a:xfrm>
            <a:off x="6263510" y="2547533"/>
            <a:ext cx="3597680" cy="771923"/>
            <a:chOff x="6263510" y="2547533"/>
            <a:chExt cx="3597680" cy="771923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FA707B52-916A-6683-504C-A3522303A13B}"/>
                </a:ext>
              </a:extLst>
            </p:cNvPr>
            <p:cNvSpPr txBox="1"/>
            <p:nvPr/>
          </p:nvSpPr>
          <p:spPr>
            <a:xfrm>
              <a:off x="6263510" y="2770546"/>
              <a:ext cx="3597680" cy="548910"/>
            </a:xfrm>
            <a:prstGeom prst="roundRect">
              <a:avLst>
                <a:gd name="adj" fmla="val 34392"/>
              </a:avLst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tIns="36000" bIns="36000" rtlCol="0" anchor="ctr" anchorCtr="1">
              <a:spAutoFit/>
            </a:bodyPr>
            <a:lstStyle/>
            <a:p>
              <a:r>
                <a:rPr kumimoji="1" lang="ja-JP" altLang="en-US" sz="2400" dirty="0"/>
                <a:t>現場を観察して判断</a:t>
              </a:r>
              <a:r>
                <a:rPr kumimoji="1" lang="ja-JP" altLang="en-US" sz="2400" spc="300" dirty="0"/>
                <a:t>　</a:t>
              </a:r>
            </a:p>
          </p:txBody>
        </p:sp>
        <p:sp>
          <p:nvSpPr>
            <p:cNvPr id="15" name="二等辺三角形 14">
              <a:extLst>
                <a:ext uri="{FF2B5EF4-FFF2-40B4-BE49-F238E27FC236}">
                  <a16:creationId xmlns:a16="http://schemas.microsoft.com/office/drawing/2014/main" id="{AE6C001F-BAFA-0C52-7D64-48455DF9E673}"/>
                </a:ext>
              </a:extLst>
            </p:cNvPr>
            <p:cNvSpPr/>
            <p:nvPr/>
          </p:nvSpPr>
          <p:spPr bwMode="auto">
            <a:xfrm rot="10800000">
              <a:off x="7956702" y="2547533"/>
              <a:ext cx="211297" cy="154137"/>
            </a:xfrm>
            <a:prstGeom prst="triangl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9D9210-8AD6-E3C9-8AA5-2910623DF4BE}"/>
              </a:ext>
            </a:extLst>
          </p:cNvPr>
          <p:cNvSpPr txBox="1"/>
          <p:nvPr/>
        </p:nvSpPr>
        <p:spPr>
          <a:xfrm>
            <a:off x="5803774" y="3926262"/>
            <a:ext cx="4932000" cy="360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000" spc="150" dirty="0">
                <a:latin typeface="+mn-ea"/>
              </a:rPr>
              <a:t>残業が多く発生している工程</a:t>
            </a:r>
            <a:endParaRPr lang="en-US" altLang="ja-JP" sz="2000" spc="150" dirty="0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F572E4-7042-0E31-BA71-8D7EBFDD11BA}"/>
              </a:ext>
            </a:extLst>
          </p:cNvPr>
          <p:cNvSpPr txBox="1"/>
          <p:nvPr/>
        </p:nvSpPr>
        <p:spPr>
          <a:xfrm>
            <a:off x="5803774" y="4385040"/>
            <a:ext cx="4932000" cy="360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000" spc="150" dirty="0">
                <a:latin typeface="+mn-ea"/>
              </a:rPr>
              <a:t>工程前に仕掛り在庫がたまっている工程</a:t>
            </a: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91C95-0F59-7A3D-75A0-6FAEE3A29B80}"/>
              </a:ext>
            </a:extLst>
          </p:cNvPr>
          <p:cNvSpPr txBox="1"/>
          <p:nvPr/>
        </p:nvSpPr>
        <p:spPr>
          <a:xfrm>
            <a:off x="5803774" y="4831731"/>
            <a:ext cx="4932000" cy="360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000" spc="150" dirty="0">
                <a:latin typeface="+mn-ea"/>
              </a:rPr>
              <a:t>次の工程に工程切れを起こしている工程</a:t>
            </a: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6CC8525-6E86-ECA2-4E6E-D632D6831585}"/>
              </a:ext>
            </a:extLst>
          </p:cNvPr>
          <p:cNvSpPr txBox="1"/>
          <p:nvPr/>
        </p:nvSpPr>
        <p:spPr>
          <a:xfrm>
            <a:off x="5803774" y="5291569"/>
            <a:ext cx="4932000" cy="360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000" spc="150" dirty="0">
                <a:latin typeface="+mn-ea"/>
              </a:rPr>
              <a:t>通過量の最も多い工程</a:t>
            </a: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  <a:p>
            <a:pPr>
              <a:lnSpc>
                <a:spcPts val="2600"/>
              </a:lnSpc>
            </a:pPr>
            <a:endParaRPr lang="en-US" altLang="ja-JP" sz="2000" spc="150" dirty="0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444E0D5-F39D-36DE-BFFC-CC61199861CE}"/>
              </a:ext>
            </a:extLst>
          </p:cNvPr>
          <p:cNvSpPr txBox="1"/>
          <p:nvPr/>
        </p:nvSpPr>
        <p:spPr>
          <a:xfrm>
            <a:off x="5803774" y="5734355"/>
            <a:ext cx="4932000" cy="360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000" spc="130" dirty="0">
                <a:latin typeface="+mn-ea"/>
              </a:rPr>
              <a:t>増産すれば売り上げが増える品種が通る工程</a:t>
            </a:r>
            <a:endParaRPr lang="en-US" altLang="ja-JP" sz="2000" spc="130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B145CC-6F39-DDA4-BC24-A0B2C3788CBB}"/>
              </a:ext>
            </a:extLst>
          </p:cNvPr>
          <p:cNvSpPr txBox="1"/>
          <p:nvPr/>
        </p:nvSpPr>
        <p:spPr>
          <a:xfrm>
            <a:off x="1539192" y="1310188"/>
            <a:ext cx="2036135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dirty="0"/>
              <a:t>人と設備・並列流れ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322C46-C3B0-F55A-92A0-9F7B8D74F62A}"/>
              </a:ext>
            </a:extLst>
          </p:cNvPr>
          <p:cNvSpPr txBox="1"/>
          <p:nvPr/>
        </p:nvSpPr>
        <p:spPr>
          <a:xfrm>
            <a:off x="5803774" y="3451524"/>
            <a:ext cx="4932000" cy="3600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3200"/>
              </a:lnSpc>
            </a:pPr>
            <a:r>
              <a:rPr lang="ja-JP" altLang="en-US" sz="2000" spc="150" dirty="0">
                <a:latin typeface="+mn-ea"/>
              </a:rPr>
              <a:t>算出法のサイクルタイムを工程間比較</a:t>
            </a:r>
            <a:endParaRPr lang="en-US" altLang="ja-JP" sz="2000" spc="15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10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417"/>
    </mc:Choice>
    <mc:Fallback xmlns="">
      <p:transition spd="slow" advTm="134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8" grpId="0" animBg="1"/>
      <p:bldP spid="8" grpId="0" animBg="1"/>
      <p:bldP spid="9" grpId="0" animBg="1"/>
      <p:bldP spid="10" grpId="0" animBg="1"/>
      <p:bldP spid="6" grpId="0" animBg="1"/>
      <p:bldP spid="3" grpId="0" animBg="1"/>
      <p:bldP spid="12" grpId="0"/>
      <p:bldP spid="18" grpId="0" animBg="1"/>
    </p:bldLst>
  </p:timing>
  <p:extLst>
    <p:ext uri="{E180D4A7-C9FB-4DFB-919C-405C955672EB}">
      <p14:showEvtLst xmlns:p14="http://schemas.microsoft.com/office/powerpoint/2010/main">
        <p14:playEvt time="1514" objId="4"/>
        <p14:stopEvt time="14135" objId="4"/>
        <p14:playEvt time="19765" objId="11"/>
        <p14:stopEvt time="133760" objId="11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E03D-043F-22E4-9B58-844135EA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509A464-0827-FE3D-9F6D-80F953C63428}"/>
              </a:ext>
            </a:extLst>
          </p:cNvPr>
          <p:cNvGrpSpPr/>
          <p:nvPr/>
        </p:nvGrpSpPr>
        <p:grpSpPr>
          <a:xfrm>
            <a:off x="3111252" y="4183395"/>
            <a:ext cx="4519380" cy="1800000"/>
            <a:chOff x="3464820" y="4183395"/>
            <a:chExt cx="4519380" cy="1800000"/>
          </a:xfrm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F69E7780-E9C5-F1A6-7D99-C6C22AED7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820" y="4183395"/>
              <a:ext cx="3600000" cy="180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t" anchorCtr="0">
              <a:noAutofit/>
            </a:bodyPr>
            <a:lstStyle/>
            <a:p>
              <a:pPr algn="ctr">
                <a:defRPr/>
              </a:pPr>
              <a:r>
                <a:rPr kumimoji="1" lang="en-US" altLang="ja-JP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Step 4</a:t>
              </a:r>
            </a:p>
            <a:p>
              <a:pPr algn="ctr">
                <a:defRPr/>
              </a:pPr>
              <a:r>
                <a:rPr kumimoji="1"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改善策を考え</a:t>
              </a:r>
              <a:br>
                <a:rPr kumimoji="1" lang="en-US" altLang="ja-JP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</a:br>
              <a:r>
                <a:rPr kumimoji="1"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実行する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B866749-C14A-534A-CE27-99AC76AF298D}"/>
                </a:ext>
              </a:extLst>
            </p:cNvPr>
            <p:cNvCxnSpPr>
              <a:cxnSpLocks/>
              <a:stCxn id="9" idx="2"/>
              <a:endCxn id="15" idx="6"/>
            </p:cNvCxnSpPr>
            <p:nvPr/>
          </p:nvCxnSpPr>
          <p:spPr>
            <a:xfrm flipH="1">
              <a:off x="7064820" y="5083395"/>
              <a:ext cx="919380" cy="0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BE2C524-EC1B-F630-96D5-96E690F0AF16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4573818" y="2759666"/>
            <a:ext cx="797124" cy="0"/>
          </a:xfrm>
          <a:prstGeom prst="straightConnector1">
            <a:avLst/>
          </a:prstGeom>
          <a:ln w="1714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67A175-BDA8-BD52-1554-BDB52912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137" y="441554"/>
            <a:ext cx="5207726" cy="690561"/>
          </a:xfrm>
        </p:spPr>
        <p:txBody>
          <a:bodyPr/>
          <a:lstStyle/>
          <a:p>
            <a:r>
              <a:rPr kumimoji="1" lang="ja-JP" altLang="en-US" spc="360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取り組みのステップ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93FC418-A3E4-47FF-0050-48EC3D8A325D}"/>
              </a:ext>
            </a:extLst>
          </p:cNvPr>
          <p:cNvGrpSpPr/>
          <p:nvPr/>
        </p:nvGrpSpPr>
        <p:grpSpPr>
          <a:xfrm>
            <a:off x="4911252" y="3396062"/>
            <a:ext cx="2665018" cy="1200913"/>
            <a:chOff x="4788996" y="3396062"/>
            <a:chExt cx="2665018" cy="1200913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313CCE9E-3B40-7CB1-DD11-DBA8A833A96E}"/>
                </a:ext>
              </a:extLst>
            </p:cNvPr>
            <p:cNvCxnSpPr>
              <a:cxnSpLocks/>
              <a:stCxn id="15" idx="0"/>
              <a:endCxn id="4" idx="3"/>
            </p:cNvCxnSpPr>
            <p:nvPr/>
          </p:nvCxnSpPr>
          <p:spPr>
            <a:xfrm flipV="1">
              <a:off x="4788996" y="3396062"/>
              <a:ext cx="986898" cy="787333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01BF5539-26BE-0143-6A2B-1BDFD369187B}"/>
                </a:ext>
              </a:extLst>
            </p:cNvPr>
            <p:cNvSpPr/>
            <p:nvPr/>
          </p:nvSpPr>
          <p:spPr bwMode="auto">
            <a:xfrm>
              <a:off x="6644029" y="3840035"/>
              <a:ext cx="809985" cy="756940"/>
            </a:xfrm>
            <a:prstGeom prst="arc">
              <a:avLst>
                <a:gd name="adj1" fmla="val 15138885"/>
                <a:gd name="adj2" fmla="val 13126438"/>
              </a:avLst>
            </a:prstGeom>
            <a:noFill/>
            <a:ln w="1270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ja-JP" altLang="en-US" sz="1800" dirty="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5FBCA257-B041-6024-B115-E2BF9901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98" y="1859666"/>
            <a:ext cx="3960000" cy="180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defRPr/>
            </a:pPr>
            <a:r>
              <a:rPr kumimoji="1" lang="en-US" altLang="ja-JP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Step 1</a:t>
            </a:r>
          </a:p>
          <a:p>
            <a:pPr algn="ctr">
              <a:defRPr/>
            </a:pPr>
            <a:r>
              <a:rPr kumimoji="1" lang="ja-JP" altLang="en-US" sz="25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ネックは生産か販売かを見極める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10484-6DD3-72D9-C359-7AB1C535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942" y="1859666"/>
            <a:ext cx="3600000" cy="180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defRPr/>
            </a:pPr>
            <a:r>
              <a:rPr lang="en-US" altLang="ja-JP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Step 2</a:t>
            </a:r>
          </a:p>
          <a:p>
            <a:pPr algn="ctr">
              <a:defRPr/>
            </a:pPr>
            <a:r>
              <a:rPr lang="ja-JP" altLang="en-US" sz="26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ネック工程を</a:t>
            </a:r>
            <a:br>
              <a:rPr lang="en-US" altLang="ja-JP" sz="26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6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みつける</a:t>
            </a: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1F1DE1B-3022-D72D-0EDF-54BFEBA2B243}"/>
              </a:ext>
            </a:extLst>
          </p:cNvPr>
          <p:cNvCxnSpPr>
            <a:cxnSpLocks/>
            <a:stCxn id="4" idx="5"/>
            <a:endCxn id="9" idx="0"/>
          </p:cNvCxnSpPr>
          <p:nvPr/>
        </p:nvCxnSpPr>
        <p:spPr>
          <a:xfrm>
            <a:off x="8443734" y="3396062"/>
            <a:ext cx="986898" cy="787333"/>
          </a:xfrm>
          <a:prstGeom prst="straightConnector1">
            <a:avLst/>
          </a:prstGeom>
          <a:ln w="171450">
            <a:solidFill>
              <a:schemeClr val="bg1">
                <a:lumMod val="50000"/>
                <a:alpha val="82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8">
            <a:extLst>
              <a:ext uri="{FF2B5EF4-FFF2-40B4-BE49-F238E27FC236}">
                <a16:creationId xmlns:a16="http://schemas.microsoft.com/office/drawing/2014/main" id="{D5F486F7-C4FE-D8F5-FFE1-B073D9A472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0632" y="4183395"/>
            <a:ext cx="3600000" cy="180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anchor="b" anchorCtr="0">
            <a:noAutofit/>
          </a:bodyPr>
          <a:lstStyle/>
          <a:p>
            <a:pPr algn="ctr">
              <a:defRPr/>
            </a:pPr>
            <a:r>
              <a:rPr kumimoji="1" lang="en-US" altLang="ja-JP" sz="260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Step 3</a:t>
            </a:r>
          </a:p>
          <a:p>
            <a:pPr algn="ctr">
              <a:defRPr/>
            </a:pPr>
            <a:r>
              <a:rPr kumimoji="1" lang="ja-JP" altLang="en-US" sz="2600" spc="26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制約要因を</a:t>
            </a:r>
            <a:br>
              <a:rPr kumimoji="1" lang="en-US" altLang="ja-JP" sz="2600" spc="26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</a:br>
            <a:r>
              <a:rPr kumimoji="1" lang="ja-JP" altLang="en-US" sz="2600" spc="260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みつける</a:t>
            </a:r>
            <a:endParaRPr kumimoji="1" lang="ja-JP" altLang="en-US" sz="2600" spc="260" dirty="0">
              <a:solidFill>
                <a:prstClr val="white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4319492"/>
      </p:ext>
    </p:extLst>
  </p:cSld>
  <p:clrMapOvr>
    <a:masterClrMapping/>
  </p:clrMapOvr>
  <p:transition advTm="208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  <p:extLst>
    <p:ext uri="{E180D4A7-C9FB-4DFB-919C-405C955672EB}">
      <p14:showEvtLst xmlns:p14="http://schemas.microsoft.com/office/powerpoint/2010/main">
        <p14:playEvt time="1513" objId="3"/>
        <p14:stopEvt time="20882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1B2AB-4149-4075-981F-E543ABEC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8521854B-7453-4025-A204-49BC5F74DA57}"/>
              </a:ext>
            </a:extLst>
          </p:cNvPr>
          <p:cNvSpPr txBox="1">
            <a:spLocks/>
          </p:cNvSpPr>
          <p:nvPr/>
        </p:nvSpPr>
        <p:spPr bwMode="auto">
          <a:xfrm>
            <a:off x="2561033" y="1706169"/>
            <a:ext cx="7069934" cy="1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r>
              <a:rPr kumimoji="0" lang="ja-JP" altLang="en-US" sz="8000" kern="0" spc="160" dirty="0"/>
              <a:t>クイズ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2EEF7B9E-C8EB-BAE2-F30C-E9660E04CF95}"/>
              </a:ext>
            </a:extLst>
          </p:cNvPr>
          <p:cNvSpPr txBox="1">
            <a:spLocks/>
          </p:cNvSpPr>
          <p:nvPr/>
        </p:nvSpPr>
        <p:spPr bwMode="auto">
          <a:xfrm>
            <a:off x="2367337" y="3429000"/>
            <a:ext cx="7827449" cy="223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  <a:lvl2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2pPr>
            <a:lvl3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3pPr>
            <a:lvl4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4pPr>
            <a:lvl5pPr algn="dist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5pPr>
            <a:lvl6pPr marL="4572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6pPr>
            <a:lvl7pPr marL="9144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7pPr>
            <a:lvl8pPr marL="13716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8pPr>
            <a:lvl9pPr marL="1828800" algn="dist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ＭＳ Ｐゴシック" charset="-128"/>
                <a:ea typeface="ＭＳ Ｐゴシック" charset="-128"/>
              </a:defRPr>
            </a:lvl9pPr>
          </a:lstStyle>
          <a:p>
            <a:pPr>
              <a:lnSpc>
                <a:spcPts val="6000"/>
              </a:lnSpc>
            </a:pPr>
            <a:r>
              <a:rPr kumimoji="0" lang="ja-JP" altLang="en-US" sz="4000" kern="0" spc="160" dirty="0"/>
              <a:t>プレスの金型交換の作業方法を</a:t>
            </a:r>
            <a:r>
              <a:rPr kumimoji="0" lang="en-US" altLang="ja-JP" sz="4000" kern="0" spc="160" dirty="0"/>
              <a:t>2</a:t>
            </a:r>
            <a:r>
              <a:rPr kumimoji="0" lang="ja-JP" altLang="en-US" sz="4000" kern="0" spc="160" dirty="0"/>
              <a:t>つ 紹介します。</a:t>
            </a:r>
            <a:endParaRPr kumimoji="0" lang="en-US" altLang="ja-JP" sz="4000" kern="0" spc="160" dirty="0"/>
          </a:p>
          <a:p>
            <a:pPr>
              <a:lnSpc>
                <a:spcPts val="6000"/>
              </a:lnSpc>
            </a:pPr>
            <a:r>
              <a:rPr kumimoji="0" lang="ja-JP" altLang="en-US" sz="4000" kern="0" spc="160" dirty="0"/>
              <a:t>どちらが良い方法でしょうか？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0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24"/>
    </mc:Choice>
    <mc:Fallback xmlns="">
      <p:transition spd="slow" advTm="22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>
    <p:ext uri="{E180D4A7-C9FB-4DFB-919C-405C955672EB}">
      <p14:showEvtLst xmlns:p14="http://schemas.microsoft.com/office/powerpoint/2010/main">
        <p14:playEvt time="1523" objId="3"/>
        <p14:stopEvt time="22124" objId="3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206"/>
          <p:cNvSpPr txBox="1">
            <a:spLocks noChangeArrowheads="1"/>
          </p:cNvSpPr>
          <p:nvPr/>
        </p:nvSpPr>
        <p:spPr bwMode="auto">
          <a:xfrm>
            <a:off x="1988931" y="4758859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方法Ｂ</a:t>
            </a:r>
          </a:p>
        </p:txBody>
      </p:sp>
      <p:pic>
        <p:nvPicPr>
          <p:cNvPr id="206033" name="Picture 2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0" y="5230813"/>
            <a:ext cx="8874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32" name="Picture 2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076" y="2520950"/>
            <a:ext cx="88741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41"/>
          <p:cNvSpPr>
            <a:spLocks noChangeArrowheads="1"/>
          </p:cNvSpPr>
          <p:nvPr/>
        </p:nvSpPr>
        <p:spPr bwMode="auto">
          <a:xfrm>
            <a:off x="4324351" y="1254121"/>
            <a:ext cx="5172075" cy="114300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3083" name="Group 43"/>
          <p:cNvGrpSpPr>
            <a:grpSpLocks/>
          </p:cNvGrpSpPr>
          <p:nvPr/>
        </p:nvGrpSpPr>
        <p:grpSpPr bwMode="auto">
          <a:xfrm>
            <a:off x="3457115" y="1571625"/>
            <a:ext cx="1581150" cy="1919288"/>
            <a:chOff x="933" y="910"/>
            <a:chExt cx="996" cy="1209"/>
          </a:xfrm>
          <a:solidFill>
            <a:srgbClr val="33CC33"/>
          </a:solidFill>
        </p:grpSpPr>
        <p:sp>
          <p:nvSpPr>
            <p:cNvPr id="3231" name="Rectangle 44"/>
            <p:cNvSpPr>
              <a:spLocks noChangeArrowheads="1"/>
            </p:cNvSpPr>
            <p:nvPr/>
          </p:nvSpPr>
          <p:spPr bwMode="auto">
            <a:xfrm>
              <a:off x="1540" y="1901"/>
              <a:ext cx="388" cy="2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2" name="Rectangle 45"/>
            <p:cNvSpPr>
              <a:spLocks noChangeArrowheads="1"/>
            </p:cNvSpPr>
            <p:nvPr/>
          </p:nvSpPr>
          <p:spPr bwMode="auto">
            <a:xfrm>
              <a:off x="1012" y="1893"/>
              <a:ext cx="455" cy="2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3" name="Rectangle 46"/>
            <p:cNvSpPr>
              <a:spLocks noChangeArrowheads="1"/>
            </p:cNvSpPr>
            <p:nvPr/>
          </p:nvSpPr>
          <p:spPr bwMode="auto">
            <a:xfrm>
              <a:off x="1105" y="910"/>
              <a:ext cx="186" cy="9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4" name="Rectangle 47"/>
            <p:cNvSpPr>
              <a:spLocks noChangeArrowheads="1"/>
            </p:cNvSpPr>
            <p:nvPr/>
          </p:nvSpPr>
          <p:spPr bwMode="auto">
            <a:xfrm>
              <a:off x="1010" y="1257"/>
              <a:ext cx="463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5" name="Rectangle 48"/>
            <p:cNvSpPr>
              <a:spLocks noChangeArrowheads="1"/>
            </p:cNvSpPr>
            <p:nvPr/>
          </p:nvSpPr>
          <p:spPr bwMode="auto">
            <a:xfrm>
              <a:off x="1097" y="1303"/>
              <a:ext cx="289" cy="11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6" name="Oval 49"/>
            <p:cNvSpPr>
              <a:spLocks noChangeArrowheads="1"/>
            </p:cNvSpPr>
            <p:nvPr/>
          </p:nvSpPr>
          <p:spPr bwMode="auto">
            <a:xfrm>
              <a:off x="1118" y="947"/>
              <a:ext cx="246" cy="2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7" name="Rectangle 50"/>
            <p:cNvSpPr>
              <a:spLocks noChangeArrowheads="1"/>
            </p:cNvSpPr>
            <p:nvPr/>
          </p:nvSpPr>
          <p:spPr bwMode="auto">
            <a:xfrm>
              <a:off x="1016" y="1005"/>
              <a:ext cx="451" cy="25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8" name="Rectangle 51"/>
            <p:cNvSpPr>
              <a:spLocks noChangeArrowheads="1"/>
            </p:cNvSpPr>
            <p:nvPr/>
          </p:nvSpPr>
          <p:spPr bwMode="auto">
            <a:xfrm>
              <a:off x="1013" y="1388"/>
              <a:ext cx="456" cy="16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39" name="Rectangle 52"/>
            <p:cNvSpPr>
              <a:spLocks noChangeArrowheads="1"/>
            </p:cNvSpPr>
            <p:nvPr/>
          </p:nvSpPr>
          <p:spPr bwMode="auto">
            <a:xfrm>
              <a:off x="1009" y="1871"/>
              <a:ext cx="920" cy="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0" name="Rectangle 53"/>
            <p:cNvSpPr>
              <a:spLocks noChangeArrowheads="1"/>
            </p:cNvSpPr>
            <p:nvPr/>
          </p:nvSpPr>
          <p:spPr bwMode="auto">
            <a:xfrm>
              <a:off x="1097" y="1556"/>
              <a:ext cx="289" cy="10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1" name="Rectangle 54"/>
            <p:cNvSpPr>
              <a:spLocks noChangeArrowheads="1"/>
            </p:cNvSpPr>
            <p:nvPr/>
          </p:nvSpPr>
          <p:spPr bwMode="auto">
            <a:xfrm>
              <a:off x="1010" y="1555"/>
              <a:ext cx="454" cy="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2" name="Rectangle 55"/>
            <p:cNvSpPr>
              <a:spLocks noChangeArrowheads="1"/>
            </p:cNvSpPr>
            <p:nvPr/>
          </p:nvSpPr>
          <p:spPr bwMode="auto">
            <a:xfrm>
              <a:off x="977" y="965"/>
              <a:ext cx="72" cy="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3" name="Rectangle 56"/>
            <p:cNvSpPr>
              <a:spLocks noChangeArrowheads="1"/>
            </p:cNvSpPr>
            <p:nvPr/>
          </p:nvSpPr>
          <p:spPr bwMode="auto">
            <a:xfrm>
              <a:off x="1436" y="966"/>
              <a:ext cx="72" cy="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4" name="Freeform 57"/>
            <p:cNvSpPr>
              <a:spLocks/>
            </p:cNvSpPr>
            <p:nvPr/>
          </p:nvSpPr>
          <p:spPr bwMode="auto">
            <a:xfrm>
              <a:off x="933" y="1005"/>
              <a:ext cx="153" cy="1113"/>
            </a:xfrm>
            <a:custGeom>
              <a:avLst/>
              <a:gdLst>
                <a:gd name="T0" fmla="*/ 0 w 293"/>
                <a:gd name="T1" fmla="*/ 197 h 1981"/>
                <a:gd name="T2" fmla="*/ 1 w 293"/>
                <a:gd name="T3" fmla="*/ 0 h 1981"/>
                <a:gd name="T4" fmla="*/ 22 w 293"/>
                <a:gd name="T5" fmla="*/ 0 h 1981"/>
                <a:gd name="T6" fmla="*/ 22 w 293"/>
                <a:gd name="T7" fmla="*/ 46 h 1981"/>
                <a:gd name="T8" fmla="*/ 11 w 293"/>
                <a:gd name="T9" fmla="*/ 46 h 1981"/>
                <a:gd name="T10" fmla="*/ 11 w 293"/>
                <a:gd name="T11" fmla="*/ 197 h 1981"/>
                <a:gd name="T12" fmla="*/ 0 w 293"/>
                <a:gd name="T13" fmla="*/ 197 h 1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3"/>
                <a:gd name="T22" fmla="*/ 0 h 1981"/>
                <a:gd name="T23" fmla="*/ 293 w 293"/>
                <a:gd name="T24" fmla="*/ 1981 h 19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3" h="1981">
                  <a:moveTo>
                    <a:pt x="0" y="1981"/>
                  </a:moveTo>
                  <a:lnTo>
                    <a:pt x="5" y="0"/>
                  </a:lnTo>
                  <a:lnTo>
                    <a:pt x="293" y="0"/>
                  </a:lnTo>
                  <a:lnTo>
                    <a:pt x="293" y="461"/>
                  </a:lnTo>
                  <a:lnTo>
                    <a:pt x="149" y="461"/>
                  </a:lnTo>
                  <a:lnTo>
                    <a:pt x="149" y="1981"/>
                  </a:lnTo>
                  <a:lnTo>
                    <a:pt x="0" y="19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5" name="Freeform 58"/>
            <p:cNvSpPr>
              <a:spLocks/>
            </p:cNvSpPr>
            <p:nvPr/>
          </p:nvSpPr>
          <p:spPr bwMode="auto">
            <a:xfrm>
              <a:off x="1391" y="1004"/>
              <a:ext cx="150" cy="1114"/>
            </a:xfrm>
            <a:custGeom>
              <a:avLst/>
              <a:gdLst>
                <a:gd name="T0" fmla="*/ 21 w 288"/>
                <a:gd name="T1" fmla="*/ 198 h 1982"/>
                <a:gd name="T2" fmla="*/ 21 w 288"/>
                <a:gd name="T3" fmla="*/ 0 h 1982"/>
                <a:gd name="T4" fmla="*/ 0 w 288"/>
                <a:gd name="T5" fmla="*/ 0 h 1982"/>
                <a:gd name="T6" fmla="*/ 0 w 288"/>
                <a:gd name="T7" fmla="*/ 46 h 1982"/>
                <a:gd name="T8" fmla="*/ 10 w 288"/>
                <a:gd name="T9" fmla="*/ 46 h 1982"/>
                <a:gd name="T10" fmla="*/ 10 w 288"/>
                <a:gd name="T11" fmla="*/ 198 h 1982"/>
                <a:gd name="T12" fmla="*/ 21 w 288"/>
                <a:gd name="T13" fmla="*/ 198 h 19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982"/>
                <a:gd name="T23" fmla="*/ 288 w 288"/>
                <a:gd name="T24" fmla="*/ 1982 h 19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982">
                  <a:moveTo>
                    <a:pt x="283" y="1982"/>
                  </a:moveTo>
                  <a:lnTo>
                    <a:pt x="288" y="0"/>
                  </a:lnTo>
                  <a:lnTo>
                    <a:pt x="0" y="0"/>
                  </a:lnTo>
                  <a:lnTo>
                    <a:pt x="0" y="461"/>
                  </a:lnTo>
                  <a:lnTo>
                    <a:pt x="144" y="461"/>
                  </a:lnTo>
                  <a:lnTo>
                    <a:pt x="144" y="1981"/>
                  </a:lnTo>
                  <a:lnTo>
                    <a:pt x="283" y="198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46" name="Rectangle 59"/>
            <p:cNvSpPr>
              <a:spLocks noChangeArrowheads="1"/>
            </p:cNvSpPr>
            <p:nvPr/>
          </p:nvSpPr>
          <p:spPr bwMode="auto">
            <a:xfrm>
              <a:off x="1542" y="1026"/>
              <a:ext cx="34" cy="5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3084" name="Group 60"/>
          <p:cNvGrpSpPr>
            <a:grpSpLocks/>
          </p:cNvGrpSpPr>
          <p:nvPr/>
        </p:nvGrpSpPr>
        <p:grpSpPr bwMode="auto">
          <a:xfrm>
            <a:off x="8134350" y="3370264"/>
            <a:ext cx="1371600" cy="104775"/>
            <a:chOff x="2718" y="2478"/>
            <a:chExt cx="1206" cy="222"/>
          </a:xfrm>
        </p:grpSpPr>
        <p:sp>
          <p:nvSpPr>
            <p:cNvPr id="3226" name="Rectangle 61"/>
            <p:cNvSpPr>
              <a:spLocks noChangeArrowheads="1"/>
            </p:cNvSpPr>
            <p:nvPr/>
          </p:nvSpPr>
          <p:spPr bwMode="auto">
            <a:xfrm>
              <a:off x="2718" y="2478"/>
              <a:ext cx="1206" cy="216"/>
            </a:xfrm>
            <a:prstGeom prst="rect">
              <a:avLst/>
            </a:prstGeom>
            <a:noFill/>
            <a:ln w="381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227" name="Group 62"/>
            <p:cNvGrpSpPr>
              <a:grpSpLocks/>
            </p:cNvGrpSpPr>
            <p:nvPr/>
          </p:nvGrpSpPr>
          <p:grpSpPr bwMode="auto">
            <a:xfrm>
              <a:off x="3028" y="2478"/>
              <a:ext cx="597" cy="222"/>
              <a:chOff x="3028" y="2484"/>
              <a:chExt cx="597" cy="222"/>
            </a:xfrm>
          </p:grpSpPr>
          <p:sp>
            <p:nvSpPr>
              <p:cNvPr id="3228" name="Line 63"/>
              <p:cNvSpPr>
                <a:spLocks noChangeShapeType="1"/>
              </p:cNvSpPr>
              <p:nvPr/>
            </p:nvSpPr>
            <p:spPr bwMode="auto">
              <a:xfrm>
                <a:off x="3028" y="2484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29" name="Line 64"/>
              <p:cNvSpPr>
                <a:spLocks noChangeShapeType="1"/>
              </p:cNvSpPr>
              <p:nvPr/>
            </p:nvSpPr>
            <p:spPr bwMode="auto">
              <a:xfrm>
                <a:off x="3327" y="2484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30" name="Line 65"/>
              <p:cNvSpPr>
                <a:spLocks noChangeShapeType="1"/>
              </p:cNvSpPr>
              <p:nvPr/>
            </p:nvSpPr>
            <p:spPr bwMode="auto">
              <a:xfrm>
                <a:off x="3625" y="2490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</p:grpSp>
      <p:grpSp>
        <p:nvGrpSpPr>
          <p:cNvPr id="3209" name="Group 78"/>
          <p:cNvGrpSpPr>
            <a:grpSpLocks/>
          </p:cNvGrpSpPr>
          <p:nvPr/>
        </p:nvGrpSpPr>
        <p:grpSpPr bwMode="auto">
          <a:xfrm>
            <a:off x="4393252" y="1320797"/>
            <a:ext cx="704850" cy="371475"/>
            <a:chOff x="1572" y="816"/>
            <a:chExt cx="444" cy="234"/>
          </a:xfrm>
        </p:grpSpPr>
        <p:sp>
          <p:nvSpPr>
            <p:cNvPr id="3211" name="AutoShape 79"/>
            <p:cNvSpPr>
              <a:spLocks noChangeArrowheads="1"/>
            </p:cNvSpPr>
            <p:nvPr/>
          </p:nvSpPr>
          <p:spPr bwMode="auto">
            <a:xfrm>
              <a:off x="1572" y="816"/>
              <a:ext cx="444" cy="1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57 w 21600"/>
                <a:gd name="T13" fmla="*/ 3411 h 21600"/>
                <a:gd name="T14" fmla="*/ 18243 w 21600"/>
                <a:gd name="T15" fmla="*/ 1818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3065" y="21600"/>
                  </a:lnTo>
                  <a:lnTo>
                    <a:pt x="1853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12" name="Oval 80"/>
            <p:cNvSpPr>
              <a:spLocks noChangeArrowheads="1"/>
            </p:cNvSpPr>
            <p:nvPr/>
          </p:nvSpPr>
          <p:spPr bwMode="auto">
            <a:xfrm>
              <a:off x="1752" y="966"/>
              <a:ext cx="84" cy="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13" name="Line 81"/>
            <p:cNvSpPr>
              <a:spLocks noChangeShapeType="1"/>
            </p:cNvSpPr>
            <p:nvPr/>
          </p:nvSpPr>
          <p:spPr bwMode="auto">
            <a:xfrm>
              <a:off x="1751" y="932"/>
              <a:ext cx="0" cy="7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14" name="Line 82"/>
            <p:cNvSpPr>
              <a:spLocks noChangeShapeType="1"/>
            </p:cNvSpPr>
            <p:nvPr/>
          </p:nvSpPr>
          <p:spPr bwMode="auto">
            <a:xfrm>
              <a:off x="1835" y="936"/>
              <a:ext cx="0" cy="78"/>
            </a:xfrm>
            <a:prstGeom prst="lin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17" name="Group 85"/>
          <p:cNvGrpSpPr>
            <a:grpSpLocks/>
          </p:cNvGrpSpPr>
          <p:nvPr/>
        </p:nvGrpSpPr>
        <p:grpSpPr bwMode="auto">
          <a:xfrm>
            <a:off x="4962525" y="2201864"/>
            <a:ext cx="3543300" cy="925513"/>
            <a:chOff x="1862" y="1387"/>
            <a:chExt cx="2232" cy="583"/>
          </a:xfrm>
        </p:grpSpPr>
        <p:sp>
          <p:nvSpPr>
            <p:cNvPr id="3202" name="Line 86"/>
            <p:cNvSpPr>
              <a:spLocks noChangeShapeType="1"/>
            </p:cNvSpPr>
            <p:nvPr/>
          </p:nvSpPr>
          <p:spPr bwMode="auto">
            <a:xfrm flipV="1">
              <a:off x="1862" y="1439"/>
              <a:ext cx="0" cy="45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03" name="Line 87"/>
            <p:cNvSpPr>
              <a:spLocks noChangeShapeType="1"/>
            </p:cNvSpPr>
            <p:nvPr/>
          </p:nvSpPr>
          <p:spPr bwMode="auto">
            <a:xfrm>
              <a:off x="1862" y="1442"/>
              <a:ext cx="22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204" name="Line 88"/>
            <p:cNvSpPr>
              <a:spLocks noChangeShapeType="1"/>
            </p:cNvSpPr>
            <p:nvPr/>
          </p:nvSpPr>
          <p:spPr bwMode="auto">
            <a:xfrm>
              <a:off x="4082" y="1454"/>
              <a:ext cx="0" cy="5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205" name="Group 89"/>
            <p:cNvGrpSpPr>
              <a:grpSpLocks/>
            </p:cNvGrpSpPr>
            <p:nvPr/>
          </p:nvGrpSpPr>
          <p:grpSpPr bwMode="auto">
            <a:xfrm>
              <a:off x="3000" y="1387"/>
              <a:ext cx="113" cy="136"/>
              <a:chOff x="2490" y="1741"/>
              <a:chExt cx="113" cy="136"/>
            </a:xfrm>
          </p:grpSpPr>
          <p:sp>
            <p:nvSpPr>
              <p:cNvPr id="3206" name="Oval 90"/>
              <p:cNvSpPr>
                <a:spLocks noChangeAspect="1" noChangeArrowheads="1"/>
              </p:cNvSpPr>
              <p:nvPr/>
            </p:nvSpPr>
            <p:spPr bwMode="auto">
              <a:xfrm>
                <a:off x="2490" y="1753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07" name="Text Box 91"/>
              <p:cNvSpPr txBox="1">
                <a:spLocks noChangeArrowheads="1"/>
              </p:cNvSpPr>
              <p:nvPr/>
            </p:nvSpPr>
            <p:spPr bwMode="auto">
              <a:xfrm>
                <a:off x="2511" y="1741"/>
                <a:ext cx="7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9" name="Group 92"/>
          <p:cNvGrpSpPr>
            <a:grpSpLocks/>
          </p:cNvGrpSpPr>
          <p:nvPr/>
        </p:nvGrpSpPr>
        <p:grpSpPr bwMode="auto">
          <a:xfrm>
            <a:off x="4751589" y="2032002"/>
            <a:ext cx="4425950" cy="1090613"/>
            <a:chOff x="1706" y="1287"/>
            <a:chExt cx="2788" cy="687"/>
          </a:xfrm>
        </p:grpSpPr>
        <p:grpSp>
          <p:nvGrpSpPr>
            <p:cNvPr id="3195" name="Group 93"/>
            <p:cNvGrpSpPr>
              <a:grpSpLocks/>
            </p:cNvGrpSpPr>
            <p:nvPr/>
          </p:nvGrpSpPr>
          <p:grpSpPr bwMode="auto">
            <a:xfrm>
              <a:off x="1706" y="1359"/>
              <a:ext cx="2788" cy="615"/>
              <a:chOff x="1722" y="1263"/>
              <a:chExt cx="2788" cy="615"/>
            </a:xfrm>
          </p:grpSpPr>
          <p:sp>
            <p:nvSpPr>
              <p:cNvPr id="3199" name="Line 94"/>
              <p:cNvSpPr>
                <a:spLocks noChangeShapeType="1"/>
              </p:cNvSpPr>
              <p:nvPr/>
            </p:nvSpPr>
            <p:spPr bwMode="auto">
              <a:xfrm flipH="1">
                <a:off x="1728" y="1272"/>
                <a:ext cx="277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00" name="Line 95"/>
              <p:cNvSpPr>
                <a:spLocks noChangeShapeType="1"/>
              </p:cNvSpPr>
              <p:nvPr/>
            </p:nvSpPr>
            <p:spPr bwMode="auto">
              <a:xfrm rot="10800000">
                <a:off x="4510" y="1267"/>
                <a:ext cx="0" cy="611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01" name="Line 96"/>
              <p:cNvSpPr>
                <a:spLocks noChangeShapeType="1"/>
              </p:cNvSpPr>
              <p:nvPr/>
            </p:nvSpPr>
            <p:spPr bwMode="auto">
              <a:xfrm>
                <a:off x="1722" y="1263"/>
                <a:ext cx="0" cy="467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8" name="Group 97"/>
            <p:cNvGrpSpPr>
              <a:grpSpLocks/>
            </p:cNvGrpSpPr>
            <p:nvPr/>
          </p:nvGrpSpPr>
          <p:grpSpPr bwMode="auto">
            <a:xfrm>
              <a:off x="3062" y="1287"/>
              <a:ext cx="113" cy="136"/>
              <a:chOff x="2912" y="1149"/>
              <a:chExt cx="113" cy="136"/>
            </a:xfrm>
          </p:grpSpPr>
          <p:sp>
            <p:nvSpPr>
              <p:cNvPr id="3197" name="Oval 98"/>
              <p:cNvSpPr>
                <a:spLocks noChangeAspect="1" noChangeArrowheads="1"/>
              </p:cNvSpPr>
              <p:nvPr/>
            </p:nvSpPr>
            <p:spPr bwMode="auto">
              <a:xfrm>
                <a:off x="2912" y="1165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98" name="Text Box 99"/>
              <p:cNvSpPr txBox="1">
                <a:spLocks noChangeArrowheads="1"/>
              </p:cNvSpPr>
              <p:nvPr/>
            </p:nvSpPr>
            <p:spPr bwMode="auto">
              <a:xfrm>
                <a:off x="2932" y="1149"/>
                <a:ext cx="7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088" name="Group 100"/>
          <p:cNvGrpSpPr>
            <a:grpSpLocks/>
          </p:cNvGrpSpPr>
          <p:nvPr/>
        </p:nvGrpSpPr>
        <p:grpSpPr bwMode="auto">
          <a:xfrm>
            <a:off x="3458701" y="4200525"/>
            <a:ext cx="1581150" cy="1919288"/>
            <a:chOff x="933" y="910"/>
            <a:chExt cx="996" cy="1209"/>
          </a:xfrm>
          <a:solidFill>
            <a:srgbClr val="33CC33"/>
          </a:solidFill>
        </p:grpSpPr>
        <p:sp>
          <p:nvSpPr>
            <p:cNvPr id="3179" name="Rectangle 101"/>
            <p:cNvSpPr>
              <a:spLocks noChangeArrowheads="1"/>
            </p:cNvSpPr>
            <p:nvPr/>
          </p:nvSpPr>
          <p:spPr bwMode="auto">
            <a:xfrm>
              <a:off x="1540" y="1901"/>
              <a:ext cx="388" cy="21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0" name="Rectangle 102"/>
            <p:cNvSpPr>
              <a:spLocks noChangeArrowheads="1"/>
            </p:cNvSpPr>
            <p:nvPr/>
          </p:nvSpPr>
          <p:spPr bwMode="auto">
            <a:xfrm>
              <a:off x="1012" y="1893"/>
              <a:ext cx="455" cy="22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1" name="Rectangle 103"/>
            <p:cNvSpPr>
              <a:spLocks noChangeArrowheads="1"/>
            </p:cNvSpPr>
            <p:nvPr/>
          </p:nvSpPr>
          <p:spPr bwMode="auto">
            <a:xfrm>
              <a:off x="1105" y="910"/>
              <a:ext cx="186" cy="9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2" name="Rectangle 104"/>
            <p:cNvSpPr>
              <a:spLocks noChangeArrowheads="1"/>
            </p:cNvSpPr>
            <p:nvPr/>
          </p:nvSpPr>
          <p:spPr bwMode="auto">
            <a:xfrm>
              <a:off x="1010" y="1257"/>
              <a:ext cx="463" cy="14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3" name="Rectangle 105"/>
            <p:cNvSpPr>
              <a:spLocks noChangeArrowheads="1"/>
            </p:cNvSpPr>
            <p:nvPr/>
          </p:nvSpPr>
          <p:spPr bwMode="auto">
            <a:xfrm>
              <a:off x="1097" y="1303"/>
              <a:ext cx="289" cy="11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4" name="Oval 106"/>
            <p:cNvSpPr>
              <a:spLocks noChangeArrowheads="1"/>
            </p:cNvSpPr>
            <p:nvPr/>
          </p:nvSpPr>
          <p:spPr bwMode="auto">
            <a:xfrm>
              <a:off x="1118" y="947"/>
              <a:ext cx="246" cy="220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5" name="Rectangle 107"/>
            <p:cNvSpPr>
              <a:spLocks noChangeArrowheads="1"/>
            </p:cNvSpPr>
            <p:nvPr/>
          </p:nvSpPr>
          <p:spPr bwMode="auto">
            <a:xfrm>
              <a:off x="1016" y="1005"/>
              <a:ext cx="451" cy="25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6" name="Rectangle 108"/>
            <p:cNvSpPr>
              <a:spLocks noChangeArrowheads="1"/>
            </p:cNvSpPr>
            <p:nvPr/>
          </p:nvSpPr>
          <p:spPr bwMode="auto">
            <a:xfrm>
              <a:off x="1013" y="1388"/>
              <a:ext cx="456" cy="16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7" name="Rectangle 109"/>
            <p:cNvSpPr>
              <a:spLocks noChangeArrowheads="1"/>
            </p:cNvSpPr>
            <p:nvPr/>
          </p:nvSpPr>
          <p:spPr bwMode="auto">
            <a:xfrm>
              <a:off x="1009" y="1871"/>
              <a:ext cx="920" cy="2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8" name="Rectangle 110"/>
            <p:cNvSpPr>
              <a:spLocks noChangeArrowheads="1"/>
            </p:cNvSpPr>
            <p:nvPr/>
          </p:nvSpPr>
          <p:spPr bwMode="auto">
            <a:xfrm>
              <a:off x="1097" y="1556"/>
              <a:ext cx="289" cy="10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89" name="Rectangle 111"/>
            <p:cNvSpPr>
              <a:spLocks noChangeArrowheads="1"/>
            </p:cNvSpPr>
            <p:nvPr/>
          </p:nvSpPr>
          <p:spPr bwMode="auto">
            <a:xfrm>
              <a:off x="1010" y="1555"/>
              <a:ext cx="454" cy="3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90" name="Rectangle 112"/>
            <p:cNvSpPr>
              <a:spLocks noChangeArrowheads="1"/>
            </p:cNvSpPr>
            <p:nvPr/>
          </p:nvSpPr>
          <p:spPr bwMode="auto">
            <a:xfrm>
              <a:off x="977" y="965"/>
              <a:ext cx="72" cy="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91" name="Rectangle 113"/>
            <p:cNvSpPr>
              <a:spLocks noChangeArrowheads="1"/>
            </p:cNvSpPr>
            <p:nvPr/>
          </p:nvSpPr>
          <p:spPr bwMode="auto">
            <a:xfrm>
              <a:off x="1436" y="966"/>
              <a:ext cx="72" cy="3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92" name="Freeform 114"/>
            <p:cNvSpPr>
              <a:spLocks/>
            </p:cNvSpPr>
            <p:nvPr/>
          </p:nvSpPr>
          <p:spPr bwMode="auto">
            <a:xfrm>
              <a:off x="933" y="1005"/>
              <a:ext cx="153" cy="1113"/>
            </a:xfrm>
            <a:custGeom>
              <a:avLst/>
              <a:gdLst>
                <a:gd name="T0" fmla="*/ 0 w 293"/>
                <a:gd name="T1" fmla="*/ 197 h 1981"/>
                <a:gd name="T2" fmla="*/ 1 w 293"/>
                <a:gd name="T3" fmla="*/ 0 h 1981"/>
                <a:gd name="T4" fmla="*/ 22 w 293"/>
                <a:gd name="T5" fmla="*/ 0 h 1981"/>
                <a:gd name="T6" fmla="*/ 22 w 293"/>
                <a:gd name="T7" fmla="*/ 46 h 1981"/>
                <a:gd name="T8" fmla="*/ 11 w 293"/>
                <a:gd name="T9" fmla="*/ 46 h 1981"/>
                <a:gd name="T10" fmla="*/ 11 w 293"/>
                <a:gd name="T11" fmla="*/ 197 h 1981"/>
                <a:gd name="T12" fmla="*/ 0 w 293"/>
                <a:gd name="T13" fmla="*/ 197 h 19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3"/>
                <a:gd name="T22" fmla="*/ 0 h 1981"/>
                <a:gd name="T23" fmla="*/ 293 w 293"/>
                <a:gd name="T24" fmla="*/ 1981 h 19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3" h="1981">
                  <a:moveTo>
                    <a:pt x="0" y="1981"/>
                  </a:moveTo>
                  <a:lnTo>
                    <a:pt x="5" y="0"/>
                  </a:lnTo>
                  <a:lnTo>
                    <a:pt x="293" y="0"/>
                  </a:lnTo>
                  <a:lnTo>
                    <a:pt x="293" y="461"/>
                  </a:lnTo>
                  <a:lnTo>
                    <a:pt x="149" y="461"/>
                  </a:lnTo>
                  <a:lnTo>
                    <a:pt x="149" y="1981"/>
                  </a:lnTo>
                  <a:lnTo>
                    <a:pt x="0" y="19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93" name="Freeform 115"/>
            <p:cNvSpPr>
              <a:spLocks/>
            </p:cNvSpPr>
            <p:nvPr/>
          </p:nvSpPr>
          <p:spPr bwMode="auto">
            <a:xfrm>
              <a:off x="1391" y="1004"/>
              <a:ext cx="150" cy="1114"/>
            </a:xfrm>
            <a:custGeom>
              <a:avLst/>
              <a:gdLst>
                <a:gd name="T0" fmla="*/ 21 w 288"/>
                <a:gd name="T1" fmla="*/ 198 h 1982"/>
                <a:gd name="T2" fmla="*/ 21 w 288"/>
                <a:gd name="T3" fmla="*/ 0 h 1982"/>
                <a:gd name="T4" fmla="*/ 0 w 288"/>
                <a:gd name="T5" fmla="*/ 0 h 1982"/>
                <a:gd name="T6" fmla="*/ 0 w 288"/>
                <a:gd name="T7" fmla="*/ 46 h 1982"/>
                <a:gd name="T8" fmla="*/ 10 w 288"/>
                <a:gd name="T9" fmla="*/ 46 h 1982"/>
                <a:gd name="T10" fmla="*/ 10 w 288"/>
                <a:gd name="T11" fmla="*/ 198 h 1982"/>
                <a:gd name="T12" fmla="*/ 21 w 288"/>
                <a:gd name="T13" fmla="*/ 198 h 19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8"/>
                <a:gd name="T22" fmla="*/ 0 h 1982"/>
                <a:gd name="T23" fmla="*/ 288 w 288"/>
                <a:gd name="T24" fmla="*/ 1982 h 198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8" h="1982">
                  <a:moveTo>
                    <a:pt x="283" y="1982"/>
                  </a:moveTo>
                  <a:lnTo>
                    <a:pt x="288" y="0"/>
                  </a:lnTo>
                  <a:lnTo>
                    <a:pt x="0" y="0"/>
                  </a:lnTo>
                  <a:lnTo>
                    <a:pt x="0" y="461"/>
                  </a:lnTo>
                  <a:lnTo>
                    <a:pt x="144" y="461"/>
                  </a:lnTo>
                  <a:lnTo>
                    <a:pt x="144" y="1981"/>
                  </a:lnTo>
                  <a:lnTo>
                    <a:pt x="283" y="198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94" name="Rectangle 116"/>
            <p:cNvSpPr>
              <a:spLocks noChangeArrowheads="1"/>
            </p:cNvSpPr>
            <p:nvPr/>
          </p:nvSpPr>
          <p:spPr bwMode="auto">
            <a:xfrm>
              <a:off x="1542" y="1026"/>
              <a:ext cx="34" cy="50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3089" name="Group 117"/>
          <p:cNvGrpSpPr>
            <a:grpSpLocks/>
          </p:cNvGrpSpPr>
          <p:nvPr/>
        </p:nvGrpSpPr>
        <p:grpSpPr bwMode="auto">
          <a:xfrm>
            <a:off x="8207375" y="6013451"/>
            <a:ext cx="1257300" cy="111125"/>
            <a:chOff x="2718" y="2478"/>
            <a:chExt cx="1206" cy="222"/>
          </a:xfrm>
        </p:grpSpPr>
        <p:sp>
          <p:nvSpPr>
            <p:cNvPr id="3174" name="Rectangle 118"/>
            <p:cNvSpPr>
              <a:spLocks noChangeArrowheads="1"/>
            </p:cNvSpPr>
            <p:nvPr/>
          </p:nvSpPr>
          <p:spPr bwMode="auto">
            <a:xfrm>
              <a:off x="2718" y="2478"/>
              <a:ext cx="1206" cy="216"/>
            </a:xfrm>
            <a:prstGeom prst="rect">
              <a:avLst/>
            </a:prstGeom>
            <a:noFill/>
            <a:ln w="381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9" name="Group 119"/>
            <p:cNvGrpSpPr>
              <a:grpSpLocks/>
            </p:cNvGrpSpPr>
            <p:nvPr/>
          </p:nvGrpSpPr>
          <p:grpSpPr bwMode="auto">
            <a:xfrm>
              <a:off x="3028" y="2478"/>
              <a:ext cx="597" cy="222"/>
              <a:chOff x="3028" y="2484"/>
              <a:chExt cx="597" cy="222"/>
            </a:xfrm>
          </p:grpSpPr>
          <p:sp>
            <p:nvSpPr>
              <p:cNvPr id="3176" name="Line 120"/>
              <p:cNvSpPr>
                <a:spLocks noChangeShapeType="1"/>
              </p:cNvSpPr>
              <p:nvPr/>
            </p:nvSpPr>
            <p:spPr bwMode="auto">
              <a:xfrm>
                <a:off x="3028" y="2484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77" name="Line 121"/>
              <p:cNvSpPr>
                <a:spLocks noChangeShapeType="1"/>
              </p:cNvSpPr>
              <p:nvPr/>
            </p:nvSpPr>
            <p:spPr bwMode="auto">
              <a:xfrm>
                <a:off x="3327" y="2484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78" name="Line 122"/>
              <p:cNvSpPr>
                <a:spLocks noChangeShapeType="1"/>
              </p:cNvSpPr>
              <p:nvPr/>
            </p:nvSpPr>
            <p:spPr bwMode="auto">
              <a:xfrm>
                <a:off x="3625" y="2490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</p:grpSp>
      <p:grpSp>
        <p:nvGrpSpPr>
          <p:cNvPr id="3090" name="Group 123"/>
          <p:cNvGrpSpPr>
            <a:grpSpLocks/>
          </p:cNvGrpSpPr>
          <p:nvPr/>
        </p:nvGrpSpPr>
        <p:grpSpPr bwMode="auto">
          <a:xfrm>
            <a:off x="5172075" y="6018213"/>
            <a:ext cx="1169988" cy="100012"/>
            <a:chOff x="2718" y="2478"/>
            <a:chExt cx="1206" cy="222"/>
          </a:xfrm>
        </p:grpSpPr>
        <p:sp>
          <p:nvSpPr>
            <p:cNvPr id="3169" name="Rectangle 124"/>
            <p:cNvSpPr>
              <a:spLocks noChangeArrowheads="1"/>
            </p:cNvSpPr>
            <p:nvPr/>
          </p:nvSpPr>
          <p:spPr bwMode="auto">
            <a:xfrm>
              <a:off x="2718" y="2478"/>
              <a:ext cx="1206" cy="216"/>
            </a:xfrm>
            <a:prstGeom prst="rect">
              <a:avLst/>
            </a:prstGeom>
            <a:noFill/>
            <a:ln w="38100">
              <a:solidFill>
                <a:srgbClr val="CC99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70" name="Group 125"/>
            <p:cNvGrpSpPr>
              <a:grpSpLocks/>
            </p:cNvGrpSpPr>
            <p:nvPr/>
          </p:nvGrpSpPr>
          <p:grpSpPr bwMode="auto">
            <a:xfrm>
              <a:off x="3028" y="2478"/>
              <a:ext cx="597" cy="222"/>
              <a:chOff x="3028" y="2484"/>
              <a:chExt cx="597" cy="222"/>
            </a:xfrm>
          </p:grpSpPr>
          <p:sp>
            <p:nvSpPr>
              <p:cNvPr id="3171" name="Line 126"/>
              <p:cNvSpPr>
                <a:spLocks noChangeShapeType="1"/>
              </p:cNvSpPr>
              <p:nvPr/>
            </p:nvSpPr>
            <p:spPr bwMode="auto">
              <a:xfrm>
                <a:off x="3028" y="2484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72" name="Line 127"/>
              <p:cNvSpPr>
                <a:spLocks noChangeShapeType="1"/>
              </p:cNvSpPr>
              <p:nvPr/>
            </p:nvSpPr>
            <p:spPr bwMode="auto">
              <a:xfrm>
                <a:off x="3327" y="2484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73" name="Line 128"/>
              <p:cNvSpPr>
                <a:spLocks noChangeShapeType="1"/>
              </p:cNvSpPr>
              <p:nvPr/>
            </p:nvSpPr>
            <p:spPr bwMode="auto">
              <a:xfrm>
                <a:off x="3625" y="2490"/>
                <a:ext cx="0" cy="216"/>
              </a:xfrm>
              <a:prstGeom prst="line">
                <a:avLst/>
              </a:prstGeom>
              <a:noFill/>
              <a:ln w="38100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</p:grpSp>
      <p:grpSp>
        <p:nvGrpSpPr>
          <p:cNvPr id="27" name="Group 129"/>
          <p:cNvGrpSpPr>
            <a:grpSpLocks/>
          </p:cNvGrpSpPr>
          <p:nvPr/>
        </p:nvGrpSpPr>
        <p:grpSpPr bwMode="auto">
          <a:xfrm>
            <a:off x="6041408" y="4854579"/>
            <a:ext cx="2492375" cy="1068388"/>
            <a:chOff x="2562" y="3058"/>
            <a:chExt cx="1570" cy="673"/>
          </a:xfrm>
        </p:grpSpPr>
        <p:grpSp>
          <p:nvGrpSpPr>
            <p:cNvPr id="10" name="Group 130"/>
            <p:cNvGrpSpPr>
              <a:grpSpLocks/>
            </p:cNvGrpSpPr>
            <p:nvPr/>
          </p:nvGrpSpPr>
          <p:grpSpPr bwMode="auto">
            <a:xfrm>
              <a:off x="2562" y="3111"/>
              <a:ext cx="1570" cy="620"/>
              <a:chOff x="2562" y="3111"/>
              <a:chExt cx="1612" cy="608"/>
            </a:xfrm>
          </p:grpSpPr>
          <p:sp>
            <p:nvSpPr>
              <p:cNvPr id="3166" name="Line 131"/>
              <p:cNvSpPr>
                <a:spLocks noChangeShapeType="1"/>
              </p:cNvSpPr>
              <p:nvPr/>
            </p:nvSpPr>
            <p:spPr bwMode="auto">
              <a:xfrm flipV="1">
                <a:off x="4159" y="3111"/>
                <a:ext cx="0" cy="60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67" name="Line 132"/>
              <p:cNvSpPr>
                <a:spLocks noChangeShapeType="1"/>
              </p:cNvSpPr>
              <p:nvPr/>
            </p:nvSpPr>
            <p:spPr bwMode="auto">
              <a:xfrm>
                <a:off x="2578" y="3126"/>
                <a:ext cx="0" cy="516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68" name="Line 133"/>
              <p:cNvSpPr>
                <a:spLocks noChangeShapeType="1"/>
              </p:cNvSpPr>
              <p:nvPr/>
            </p:nvSpPr>
            <p:spPr bwMode="auto">
              <a:xfrm>
                <a:off x="2562" y="3114"/>
                <a:ext cx="161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3163" name="Group 134"/>
            <p:cNvGrpSpPr>
              <a:grpSpLocks/>
            </p:cNvGrpSpPr>
            <p:nvPr/>
          </p:nvGrpSpPr>
          <p:grpSpPr bwMode="auto">
            <a:xfrm>
              <a:off x="3238" y="3058"/>
              <a:ext cx="113" cy="136"/>
              <a:chOff x="2850" y="1127"/>
              <a:chExt cx="113" cy="136"/>
            </a:xfrm>
          </p:grpSpPr>
          <p:sp>
            <p:nvSpPr>
              <p:cNvPr id="3164" name="Oval 135"/>
              <p:cNvSpPr>
                <a:spLocks noChangeAspect="1" noChangeArrowheads="1"/>
              </p:cNvSpPr>
              <p:nvPr/>
            </p:nvSpPr>
            <p:spPr bwMode="auto">
              <a:xfrm>
                <a:off x="2850" y="1135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65" name="Text Box 136"/>
              <p:cNvSpPr txBox="1">
                <a:spLocks noChangeArrowheads="1"/>
              </p:cNvSpPr>
              <p:nvPr/>
            </p:nvSpPr>
            <p:spPr bwMode="auto">
              <a:xfrm>
                <a:off x="2872" y="1127"/>
                <a:ext cx="7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30" name="Group 137"/>
          <p:cNvGrpSpPr>
            <a:grpSpLocks/>
          </p:cNvGrpSpPr>
          <p:nvPr/>
        </p:nvGrpSpPr>
        <p:grpSpPr bwMode="auto">
          <a:xfrm>
            <a:off x="5545138" y="4492626"/>
            <a:ext cx="3643312" cy="1292225"/>
            <a:chOff x="2229" y="2830"/>
            <a:chExt cx="2295" cy="814"/>
          </a:xfrm>
        </p:grpSpPr>
        <p:sp>
          <p:nvSpPr>
            <p:cNvPr id="3156" name="Line 138"/>
            <p:cNvSpPr>
              <a:spLocks noChangeShapeType="1"/>
            </p:cNvSpPr>
            <p:nvPr/>
          </p:nvSpPr>
          <p:spPr bwMode="auto">
            <a:xfrm rot="5400000">
              <a:off x="4154" y="3260"/>
              <a:ext cx="7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57" name="Line 139"/>
            <p:cNvSpPr>
              <a:spLocks noChangeShapeType="1"/>
            </p:cNvSpPr>
            <p:nvPr/>
          </p:nvSpPr>
          <p:spPr bwMode="auto">
            <a:xfrm>
              <a:off x="2229" y="2906"/>
              <a:ext cx="22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58" name="Group 140"/>
            <p:cNvGrpSpPr>
              <a:grpSpLocks/>
            </p:cNvGrpSpPr>
            <p:nvPr/>
          </p:nvGrpSpPr>
          <p:grpSpPr bwMode="auto">
            <a:xfrm>
              <a:off x="3238" y="2830"/>
              <a:ext cx="113" cy="136"/>
              <a:chOff x="2490" y="1760"/>
              <a:chExt cx="113" cy="136"/>
            </a:xfrm>
          </p:grpSpPr>
          <p:sp>
            <p:nvSpPr>
              <p:cNvPr id="3160" name="Oval 141"/>
              <p:cNvSpPr>
                <a:spLocks noChangeAspect="1" noChangeArrowheads="1"/>
              </p:cNvSpPr>
              <p:nvPr/>
            </p:nvSpPr>
            <p:spPr bwMode="auto">
              <a:xfrm>
                <a:off x="2490" y="1768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61" name="Text Box 142"/>
              <p:cNvSpPr txBox="1">
                <a:spLocks noChangeArrowheads="1"/>
              </p:cNvSpPr>
              <p:nvPr/>
            </p:nvSpPr>
            <p:spPr bwMode="auto">
              <a:xfrm>
                <a:off x="2509" y="1760"/>
                <a:ext cx="7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6</a:t>
                </a:r>
              </a:p>
            </p:txBody>
          </p:sp>
        </p:grpSp>
        <p:sp>
          <p:nvSpPr>
            <p:cNvPr id="3159" name="Line 143"/>
            <p:cNvSpPr>
              <a:spLocks noChangeShapeType="1"/>
            </p:cNvSpPr>
            <p:nvPr/>
          </p:nvSpPr>
          <p:spPr bwMode="auto">
            <a:xfrm rot="5400000">
              <a:off x="1865" y="3271"/>
              <a:ext cx="74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3139" name="Group 144"/>
          <p:cNvGrpSpPr>
            <a:grpSpLocks/>
          </p:cNvGrpSpPr>
          <p:nvPr/>
        </p:nvGrpSpPr>
        <p:grpSpPr bwMode="auto">
          <a:xfrm>
            <a:off x="4833938" y="5056206"/>
            <a:ext cx="1116012" cy="889003"/>
            <a:chOff x="1781" y="3185"/>
            <a:chExt cx="703" cy="560"/>
          </a:xfrm>
        </p:grpSpPr>
        <p:sp>
          <p:nvSpPr>
            <p:cNvPr id="3150" name="Line 145"/>
            <p:cNvSpPr>
              <a:spLocks noChangeShapeType="1"/>
            </p:cNvSpPr>
            <p:nvPr/>
          </p:nvSpPr>
          <p:spPr bwMode="auto">
            <a:xfrm rot="5400000">
              <a:off x="2133" y="2941"/>
              <a:ext cx="0" cy="703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51" name="Group 146"/>
            <p:cNvGrpSpPr>
              <a:grpSpLocks/>
            </p:cNvGrpSpPr>
            <p:nvPr/>
          </p:nvGrpSpPr>
          <p:grpSpPr bwMode="auto">
            <a:xfrm>
              <a:off x="2041" y="3185"/>
              <a:ext cx="113" cy="136"/>
              <a:chOff x="2850" y="1124"/>
              <a:chExt cx="113" cy="136"/>
            </a:xfrm>
          </p:grpSpPr>
          <p:sp>
            <p:nvSpPr>
              <p:cNvPr id="3154" name="Oval 147"/>
              <p:cNvSpPr>
                <a:spLocks noChangeAspect="1" noChangeArrowheads="1"/>
              </p:cNvSpPr>
              <p:nvPr/>
            </p:nvSpPr>
            <p:spPr bwMode="auto">
              <a:xfrm>
                <a:off x="2850" y="1135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55" name="Text Box 148"/>
              <p:cNvSpPr txBox="1">
                <a:spLocks noChangeArrowheads="1"/>
              </p:cNvSpPr>
              <p:nvPr/>
            </p:nvSpPr>
            <p:spPr bwMode="auto">
              <a:xfrm>
                <a:off x="2869" y="1124"/>
                <a:ext cx="7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4</a:t>
                </a:r>
              </a:p>
            </p:txBody>
          </p:sp>
        </p:grpSp>
        <p:sp>
          <p:nvSpPr>
            <p:cNvPr id="3152" name="Line 149"/>
            <p:cNvSpPr>
              <a:spLocks noChangeShapeType="1"/>
            </p:cNvSpPr>
            <p:nvPr/>
          </p:nvSpPr>
          <p:spPr bwMode="auto">
            <a:xfrm flipV="1">
              <a:off x="2484" y="3289"/>
              <a:ext cx="0" cy="4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53" name="Line 150"/>
            <p:cNvSpPr>
              <a:spLocks noChangeShapeType="1"/>
            </p:cNvSpPr>
            <p:nvPr/>
          </p:nvSpPr>
          <p:spPr bwMode="auto">
            <a:xfrm flipV="1">
              <a:off x="1789" y="3288"/>
              <a:ext cx="0" cy="25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3094" name="Group 151"/>
          <p:cNvGrpSpPr>
            <a:grpSpLocks/>
          </p:cNvGrpSpPr>
          <p:nvPr/>
        </p:nvGrpSpPr>
        <p:grpSpPr bwMode="auto">
          <a:xfrm>
            <a:off x="2962276" y="3502026"/>
            <a:ext cx="6918325" cy="155575"/>
            <a:chOff x="618" y="2118"/>
            <a:chExt cx="4358" cy="98"/>
          </a:xfrm>
        </p:grpSpPr>
        <p:sp>
          <p:nvSpPr>
            <p:cNvPr id="3148" name="Line 152"/>
            <p:cNvSpPr>
              <a:spLocks noChangeShapeType="1"/>
            </p:cNvSpPr>
            <p:nvPr/>
          </p:nvSpPr>
          <p:spPr bwMode="auto">
            <a:xfrm>
              <a:off x="618" y="2118"/>
              <a:ext cx="4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49" name="Rectangle 153" descr="10%"/>
            <p:cNvSpPr>
              <a:spLocks noChangeArrowheads="1"/>
            </p:cNvSpPr>
            <p:nvPr/>
          </p:nvSpPr>
          <p:spPr bwMode="auto">
            <a:xfrm>
              <a:off x="632" y="2120"/>
              <a:ext cx="4344" cy="96"/>
            </a:xfrm>
            <a:prstGeom prst="rect">
              <a:avLst/>
            </a:prstGeom>
            <a:pattFill prst="pct10">
              <a:fgClr>
                <a:srgbClr val="80808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grpSp>
        <p:nvGrpSpPr>
          <p:cNvPr id="3095" name="Group 154"/>
          <p:cNvGrpSpPr>
            <a:grpSpLocks/>
          </p:cNvGrpSpPr>
          <p:nvPr/>
        </p:nvGrpSpPr>
        <p:grpSpPr bwMode="auto">
          <a:xfrm>
            <a:off x="3009900" y="6130926"/>
            <a:ext cx="6896100" cy="155575"/>
            <a:chOff x="632" y="3918"/>
            <a:chExt cx="4344" cy="98"/>
          </a:xfrm>
        </p:grpSpPr>
        <p:sp>
          <p:nvSpPr>
            <p:cNvPr id="3146" name="Line 155"/>
            <p:cNvSpPr>
              <a:spLocks noChangeShapeType="1"/>
            </p:cNvSpPr>
            <p:nvPr/>
          </p:nvSpPr>
          <p:spPr bwMode="auto">
            <a:xfrm>
              <a:off x="634" y="3918"/>
              <a:ext cx="43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sp>
          <p:nvSpPr>
            <p:cNvPr id="3147" name="Rectangle 156" descr="10%"/>
            <p:cNvSpPr>
              <a:spLocks noChangeArrowheads="1"/>
            </p:cNvSpPr>
            <p:nvPr/>
          </p:nvSpPr>
          <p:spPr bwMode="auto">
            <a:xfrm>
              <a:off x="632" y="3920"/>
              <a:ext cx="4344" cy="96"/>
            </a:xfrm>
            <a:prstGeom prst="rect">
              <a:avLst/>
            </a:prstGeom>
            <a:pattFill prst="pct10">
              <a:fgClr>
                <a:srgbClr val="808080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</p:grpSp>
      <p:sp>
        <p:nvSpPr>
          <p:cNvPr id="3096" name="Line 158"/>
          <p:cNvSpPr>
            <a:spLocks noChangeShapeType="1"/>
          </p:cNvSpPr>
          <p:nvPr/>
        </p:nvSpPr>
        <p:spPr bwMode="auto">
          <a:xfrm>
            <a:off x="2986088" y="3497263"/>
            <a:ext cx="686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3097" name="Line 159"/>
          <p:cNvSpPr>
            <a:spLocks noChangeShapeType="1"/>
          </p:cNvSpPr>
          <p:nvPr/>
        </p:nvSpPr>
        <p:spPr bwMode="auto">
          <a:xfrm>
            <a:off x="3000384" y="6135688"/>
            <a:ext cx="6864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grpSp>
        <p:nvGrpSpPr>
          <p:cNvPr id="3162" name="Group 160"/>
          <p:cNvGrpSpPr>
            <a:grpSpLocks/>
          </p:cNvGrpSpPr>
          <p:nvPr/>
        </p:nvGrpSpPr>
        <p:grpSpPr bwMode="auto">
          <a:xfrm>
            <a:off x="4816477" y="5245125"/>
            <a:ext cx="679450" cy="566740"/>
            <a:chOff x="1770" y="3304"/>
            <a:chExt cx="428" cy="357"/>
          </a:xfrm>
        </p:grpSpPr>
        <p:grpSp>
          <p:nvGrpSpPr>
            <p:cNvPr id="11" name="Group 161"/>
            <p:cNvGrpSpPr>
              <a:grpSpLocks/>
            </p:cNvGrpSpPr>
            <p:nvPr/>
          </p:nvGrpSpPr>
          <p:grpSpPr bwMode="auto">
            <a:xfrm>
              <a:off x="1770" y="3331"/>
              <a:ext cx="428" cy="330"/>
              <a:chOff x="1770" y="3331"/>
              <a:chExt cx="428" cy="330"/>
            </a:xfrm>
          </p:grpSpPr>
          <p:sp>
            <p:nvSpPr>
              <p:cNvPr id="3143" name="Line 162"/>
              <p:cNvSpPr>
                <a:spLocks noChangeShapeType="1"/>
              </p:cNvSpPr>
              <p:nvPr/>
            </p:nvSpPr>
            <p:spPr bwMode="auto">
              <a:xfrm rot="16200000" flipH="1">
                <a:off x="2022" y="3497"/>
                <a:ext cx="3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44" name="Line 163"/>
              <p:cNvSpPr>
                <a:spLocks noChangeShapeType="1"/>
              </p:cNvSpPr>
              <p:nvPr/>
            </p:nvSpPr>
            <p:spPr bwMode="auto">
              <a:xfrm rot="5400000" flipH="1">
                <a:off x="1647" y="3458"/>
                <a:ext cx="2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45" name="Line 164"/>
              <p:cNvSpPr>
                <a:spLocks noChangeShapeType="1"/>
              </p:cNvSpPr>
              <p:nvPr/>
            </p:nvSpPr>
            <p:spPr bwMode="auto">
              <a:xfrm flipH="1">
                <a:off x="1770" y="3341"/>
                <a:ext cx="4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grpSp>
          <p:nvGrpSpPr>
            <p:cNvPr id="3140" name="Group 165"/>
            <p:cNvGrpSpPr>
              <a:grpSpLocks/>
            </p:cNvGrpSpPr>
            <p:nvPr/>
          </p:nvGrpSpPr>
          <p:grpSpPr bwMode="auto">
            <a:xfrm>
              <a:off x="1924" y="3304"/>
              <a:ext cx="113" cy="136"/>
              <a:chOff x="2490" y="1742"/>
              <a:chExt cx="113" cy="136"/>
            </a:xfrm>
          </p:grpSpPr>
          <p:sp>
            <p:nvSpPr>
              <p:cNvPr id="3141" name="Oval 166"/>
              <p:cNvSpPr>
                <a:spLocks noChangeAspect="1" noChangeArrowheads="1"/>
              </p:cNvSpPr>
              <p:nvPr/>
            </p:nvSpPr>
            <p:spPr bwMode="auto">
              <a:xfrm>
                <a:off x="2490" y="1753"/>
                <a:ext cx="113" cy="11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42" name="Text Box 167"/>
              <p:cNvSpPr txBox="1">
                <a:spLocks noChangeArrowheads="1"/>
              </p:cNvSpPr>
              <p:nvPr/>
            </p:nvSpPr>
            <p:spPr bwMode="auto">
              <a:xfrm>
                <a:off x="2515" y="1742"/>
                <a:ext cx="71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3196" name="Group 177"/>
          <p:cNvGrpSpPr>
            <a:grpSpLocks/>
          </p:cNvGrpSpPr>
          <p:nvPr/>
        </p:nvGrpSpPr>
        <p:grpSpPr bwMode="auto">
          <a:xfrm>
            <a:off x="4192595" y="2724069"/>
            <a:ext cx="409575" cy="215419"/>
            <a:chOff x="2088" y="1290"/>
            <a:chExt cx="258" cy="926"/>
          </a:xfrm>
        </p:grpSpPr>
        <p:sp>
          <p:nvSpPr>
            <p:cNvPr id="3127" name="AutoShape 178"/>
            <p:cNvSpPr>
              <a:spLocks noChangeArrowheads="1"/>
            </p:cNvSpPr>
            <p:nvPr/>
          </p:nvSpPr>
          <p:spPr bwMode="auto">
            <a:xfrm flipH="1">
              <a:off x="2088" y="1614"/>
              <a:ext cx="258" cy="464"/>
            </a:xfrm>
            <a:prstGeom prst="rightArrow">
              <a:avLst>
                <a:gd name="adj1" fmla="val 37500"/>
                <a:gd name="adj2" fmla="val 97920"/>
              </a:avLst>
            </a:prstGeom>
            <a:solidFill>
              <a:srgbClr val="FF8787"/>
            </a:solidFill>
            <a:ln w="9525">
              <a:solidFill>
                <a:srgbClr val="FF8787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28" name="Group 179"/>
            <p:cNvGrpSpPr>
              <a:grpSpLocks/>
            </p:cNvGrpSpPr>
            <p:nvPr/>
          </p:nvGrpSpPr>
          <p:grpSpPr bwMode="auto">
            <a:xfrm>
              <a:off x="2201" y="1290"/>
              <a:ext cx="113" cy="926"/>
              <a:chOff x="1494" y="1228"/>
              <a:chExt cx="113" cy="926"/>
            </a:xfrm>
          </p:grpSpPr>
          <p:sp>
            <p:nvSpPr>
              <p:cNvPr id="3129" name="Oval 180"/>
              <p:cNvSpPr>
                <a:spLocks noChangeArrowheads="1"/>
              </p:cNvSpPr>
              <p:nvPr/>
            </p:nvSpPr>
            <p:spPr bwMode="auto">
              <a:xfrm>
                <a:off x="1494" y="1314"/>
                <a:ext cx="113" cy="774"/>
              </a:xfrm>
              <a:prstGeom prst="ellipse">
                <a:avLst/>
              </a:prstGeom>
              <a:solidFill>
                <a:schemeClr val="bg1">
                  <a:alpha val="70195"/>
                </a:schemeClr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30" name="Text Box 181"/>
              <p:cNvSpPr txBox="1">
                <a:spLocks noChangeArrowheads="1"/>
              </p:cNvSpPr>
              <p:nvPr/>
            </p:nvSpPr>
            <p:spPr bwMode="auto">
              <a:xfrm>
                <a:off x="1510" y="1228"/>
                <a:ext cx="71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3208" name="Group 182"/>
          <p:cNvGrpSpPr>
            <a:grpSpLocks/>
          </p:cNvGrpSpPr>
          <p:nvPr/>
        </p:nvGrpSpPr>
        <p:grpSpPr bwMode="auto">
          <a:xfrm>
            <a:off x="4187022" y="2918037"/>
            <a:ext cx="409575" cy="215416"/>
            <a:chOff x="2151" y="1709"/>
            <a:chExt cx="258" cy="9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23" name="AutoShape 183"/>
            <p:cNvSpPr>
              <a:spLocks noChangeArrowheads="1"/>
            </p:cNvSpPr>
            <p:nvPr/>
          </p:nvSpPr>
          <p:spPr bwMode="auto">
            <a:xfrm>
              <a:off x="2151" y="1879"/>
              <a:ext cx="258" cy="464"/>
            </a:xfrm>
            <a:prstGeom prst="rightArrow">
              <a:avLst>
                <a:gd name="adj1" fmla="val 37500"/>
                <a:gd name="adj2" fmla="val 98952"/>
              </a:avLst>
            </a:prstGeom>
            <a:grp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24" name="Group 184"/>
            <p:cNvGrpSpPr>
              <a:grpSpLocks/>
            </p:cNvGrpSpPr>
            <p:nvPr/>
          </p:nvGrpSpPr>
          <p:grpSpPr bwMode="auto">
            <a:xfrm>
              <a:off x="2168" y="1709"/>
              <a:ext cx="113" cy="926"/>
              <a:chOff x="2673" y="2283"/>
              <a:chExt cx="113" cy="926"/>
            </a:xfrm>
            <a:grpFill/>
          </p:grpSpPr>
          <p:sp>
            <p:nvSpPr>
              <p:cNvPr id="3125" name="Oval 185"/>
              <p:cNvSpPr>
                <a:spLocks noChangeAspect="1" noChangeArrowheads="1"/>
              </p:cNvSpPr>
              <p:nvPr/>
            </p:nvSpPr>
            <p:spPr bwMode="auto">
              <a:xfrm>
                <a:off x="2673" y="2393"/>
                <a:ext cx="113" cy="7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26" name="Text Box 186"/>
              <p:cNvSpPr txBox="1">
                <a:spLocks noChangeArrowheads="1"/>
              </p:cNvSpPr>
              <p:nvPr/>
            </p:nvSpPr>
            <p:spPr bwMode="auto">
              <a:xfrm>
                <a:off x="2699" y="2283"/>
                <a:ext cx="79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3216" name="Group 187"/>
          <p:cNvGrpSpPr>
            <a:grpSpLocks/>
          </p:cNvGrpSpPr>
          <p:nvPr/>
        </p:nvGrpSpPr>
        <p:grpSpPr bwMode="auto">
          <a:xfrm>
            <a:off x="4407831" y="5497273"/>
            <a:ext cx="409576" cy="215417"/>
            <a:chOff x="1349" y="2977"/>
            <a:chExt cx="258" cy="926"/>
          </a:xfrm>
        </p:grpSpPr>
        <p:sp>
          <p:nvSpPr>
            <p:cNvPr id="3119" name="AutoShape 188"/>
            <p:cNvSpPr>
              <a:spLocks noChangeArrowheads="1"/>
            </p:cNvSpPr>
            <p:nvPr/>
          </p:nvSpPr>
          <p:spPr bwMode="auto">
            <a:xfrm flipH="1">
              <a:off x="1349" y="3093"/>
              <a:ext cx="258" cy="464"/>
            </a:xfrm>
            <a:prstGeom prst="rightArrow">
              <a:avLst>
                <a:gd name="adj1" fmla="val 37500"/>
                <a:gd name="adj2" fmla="val 97920"/>
              </a:avLst>
            </a:prstGeom>
            <a:solidFill>
              <a:srgbClr val="FF8787"/>
            </a:solidFill>
            <a:ln w="9525">
              <a:solidFill>
                <a:srgbClr val="FF8787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20" name="Group 189"/>
            <p:cNvGrpSpPr>
              <a:grpSpLocks/>
            </p:cNvGrpSpPr>
            <p:nvPr/>
          </p:nvGrpSpPr>
          <p:grpSpPr bwMode="auto">
            <a:xfrm>
              <a:off x="1472" y="2977"/>
              <a:ext cx="113" cy="926"/>
              <a:chOff x="1444" y="1223"/>
              <a:chExt cx="113" cy="926"/>
            </a:xfrm>
          </p:grpSpPr>
          <p:sp>
            <p:nvSpPr>
              <p:cNvPr id="3121" name="Oval 190"/>
              <p:cNvSpPr>
                <a:spLocks noChangeAspect="1" noChangeArrowheads="1"/>
              </p:cNvSpPr>
              <p:nvPr/>
            </p:nvSpPr>
            <p:spPr bwMode="auto">
              <a:xfrm>
                <a:off x="1444" y="1288"/>
                <a:ext cx="113" cy="774"/>
              </a:xfrm>
              <a:prstGeom prst="ellipse">
                <a:avLst/>
              </a:prstGeom>
              <a:solidFill>
                <a:schemeClr val="bg1">
                  <a:alpha val="70195"/>
                </a:schemeClr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22" name="Text Box 191"/>
              <p:cNvSpPr txBox="1">
                <a:spLocks noChangeArrowheads="1"/>
              </p:cNvSpPr>
              <p:nvPr/>
            </p:nvSpPr>
            <p:spPr bwMode="auto">
              <a:xfrm>
                <a:off x="1466" y="1223"/>
                <a:ext cx="71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00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5</a:t>
                </a:r>
              </a:p>
            </p:txBody>
          </p:sp>
        </p:grpSp>
      </p:grpSp>
      <p:grpSp>
        <p:nvGrpSpPr>
          <p:cNvPr id="3247" name="Group 192"/>
          <p:cNvGrpSpPr>
            <a:grpSpLocks/>
          </p:cNvGrpSpPr>
          <p:nvPr/>
        </p:nvGrpSpPr>
        <p:grpSpPr bwMode="auto">
          <a:xfrm>
            <a:off x="4213225" y="5558377"/>
            <a:ext cx="409575" cy="215416"/>
            <a:chOff x="1406" y="3224"/>
            <a:chExt cx="258" cy="926"/>
          </a:xfrm>
        </p:grpSpPr>
        <p:sp>
          <p:nvSpPr>
            <p:cNvPr id="3115" name="AutoShape 193"/>
            <p:cNvSpPr>
              <a:spLocks noChangeArrowheads="1"/>
            </p:cNvSpPr>
            <p:nvPr/>
          </p:nvSpPr>
          <p:spPr bwMode="auto">
            <a:xfrm>
              <a:off x="1406" y="3249"/>
              <a:ext cx="258" cy="619"/>
            </a:xfrm>
            <a:prstGeom prst="rightArrow">
              <a:avLst>
                <a:gd name="adj1" fmla="val 37500"/>
                <a:gd name="adj2" fmla="val 98952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endParaRPr>
            </a:p>
          </p:txBody>
        </p:sp>
        <p:grpSp>
          <p:nvGrpSpPr>
            <p:cNvPr id="3116" name="Group 194"/>
            <p:cNvGrpSpPr>
              <a:grpSpLocks/>
            </p:cNvGrpSpPr>
            <p:nvPr/>
          </p:nvGrpSpPr>
          <p:grpSpPr bwMode="auto">
            <a:xfrm>
              <a:off x="1432" y="3224"/>
              <a:ext cx="113" cy="926"/>
              <a:chOff x="2673" y="2190"/>
              <a:chExt cx="113" cy="926"/>
            </a:xfrm>
          </p:grpSpPr>
          <p:sp>
            <p:nvSpPr>
              <p:cNvPr id="3117" name="Oval 195"/>
              <p:cNvSpPr>
                <a:spLocks noChangeAspect="1" noChangeArrowheads="1"/>
              </p:cNvSpPr>
              <p:nvPr/>
            </p:nvSpPr>
            <p:spPr bwMode="auto">
              <a:xfrm>
                <a:off x="2673" y="2273"/>
                <a:ext cx="113" cy="774"/>
              </a:xfrm>
              <a:prstGeom prst="ellipse">
                <a:avLst/>
              </a:prstGeom>
              <a:solidFill>
                <a:schemeClr val="bg1">
                  <a:alpha val="70979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18" name="Text Box 196"/>
              <p:cNvSpPr txBox="1">
                <a:spLocks noChangeArrowheads="1"/>
              </p:cNvSpPr>
              <p:nvPr/>
            </p:nvSpPr>
            <p:spPr bwMode="auto">
              <a:xfrm>
                <a:off x="2698" y="2190"/>
                <a:ext cx="71" cy="9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4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 UI"/>
                    <a:ea typeface="Meiryo UI"/>
                    <a:cs typeface="+mn-cs"/>
                  </a:rPr>
                  <a:t>2</a:t>
                </a:r>
              </a:p>
            </p:txBody>
          </p:sp>
        </p:grpSp>
      </p:grpSp>
      <p:sp>
        <p:nvSpPr>
          <p:cNvPr id="3106" name="テキスト ボックス 207"/>
          <p:cNvSpPr txBox="1">
            <a:spLocks noChangeArrowheads="1"/>
          </p:cNvSpPr>
          <p:nvPr/>
        </p:nvSpPr>
        <p:spPr bwMode="auto">
          <a:xfrm>
            <a:off x="1973291" y="2220961"/>
            <a:ext cx="12618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/>
                <a:ea typeface="Meiryo UI"/>
                <a:cs typeface="+mn-cs"/>
              </a:rPr>
              <a:t>方法Ａ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733CDB1-CFE2-459B-A874-E696F3AD42EA}"/>
              </a:ext>
            </a:extLst>
          </p:cNvPr>
          <p:cNvGrpSpPr/>
          <p:nvPr/>
        </p:nvGrpSpPr>
        <p:grpSpPr>
          <a:xfrm>
            <a:off x="3730625" y="2870197"/>
            <a:ext cx="452438" cy="223838"/>
            <a:chOff x="3730625" y="2870197"/>
            <a:chExt cx="452438" cy="223838"/>
          </a:xfrm>
        </p:grpSpPr>
        <p:grpSp>
          <p:nvGrpSpPr>
            <p:cNvPr id="3265" name="Group 13"/>
            <p:cNvGrpSpPr>
              <a:grpSpLocks/>
            </p:cNvGrpSpPr>
            <p:nvPr/>
          </p:nvGrpSpPr>
          <p:grpSpPr bwMode="auto">
            <a:xfrm>
              <a:off x="3730625" y="2870197"/>
              <a:ext cx="452438" cy="223838"/>
              <a:chOff x="2857" y="2703"/>
              <a:chExt cx="1095" cy="450"/>
            </a:xfrm>
          </p:grpSpPr>
          <p:sp>
            <p:nvSpPr>
              <p:cNvPr id="3267" name="Rectangle 14"/>
              <p:cNvSpPr>
                <a:spLocks noChangeArrowheads="1"/>
              </p:cNvSpPr>
              <p:nvPr/>
            </p:nvSpPr>
            <p:spPr bwMode="auto">
              <a:xfrm>
                <a:off x="2915" y="2788"/>
                <a:ext cx="979" cy="288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68" name="Rectangle 15"/>
              <p:cNvSpPr>
                <a:spLocks noChangeArrowheads="1"/>
              </p:cNvSpPr>
              <p:nvPr/>
            </p:nvSpPr>
            <p:spPr bwMode="auto">
              <a:xfrm>
                <a:off x="3007" y="2753"/>
                <a:ext cx="794" cy="34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69" name="AutoShape 16"/>
              <p:cNvSpPr>
                <a:spLocks noChangeArrowheads="1"/>
              </p:cNvSpPr>
              <p:nvPr/>
            </p:nvSpPr>
            <p:spPr bwMode="auto">
              <a:xfrm>
                <a:off x="3133" y="2742"/>
                <a:ext cx="542" cy="139"/>
              </a:xfrm>
              <a:prstGeom prst="roundRect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0" name="Rectangle 17"/>
              <p:cNvSpPr>
                <a:spLocks noChangeArrowheads="1"/>
              </p:cNvSpPr>
              <p:nvPr/>
            </p:nvSpPr>
            <p:spPr bwMode="auto">
              <a:xfrm>
                <a:off x="2858" y="3065"/>
                <a:ext cx="1093" cy="88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1" name="Rectangle 18"/>
              <p:cNvSpPr>
                <a:spLocks noChangeArrowheads="1"/>
              </p:cNvSpPr>
              <p:nvPr/>
            </p:nvSpPr>
            <p:spPr bwMode="auto">
              <a:xfrm>
                <a:off x="2857" y="2703"/>
                <a:ext cx="1095" cy="97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2" name="Line 19"/>
              <p:cNvSpPr>
                <a:spLocks noChangeShapeType="1"/>
              </p:cNvSpPr>
              <p:nvPr/>
            </p:nvSpPr>
            <p:spPr bwMode="auto">
              <a:xfrm>
                <a:off x="3007" y="2961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B156315F-9CE4-420D-8A71-C44896097090}"/>
                </a:ext>
              </a:extLst>
            </p:cNvPr>
            <p:cNvSpPr/>
            <p:nvPr/>
          </p:nvSpPr>
          <p:spPr bwMode="auto">
            <a:xfrm>
              <a:off x="3938844" y="2964116"/>
              <a:ext cx="36000" cy="360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84E34764-2D81-458A-97B2-2222454F82AF}"/>
              </a:ext>
            </a:extLst>
          </p:cNvPr>
          <p:cNvGrpSpPr/>
          <p:nvPr/>
        </p:nvGrpSpPr>
        <p:grpSpPr>
          <a:xfrm>
            <a:off x="8948143" y="3122615"/>
            <a:ext cx="452438" cy="223838"/>
            <a:chOff x="8902700" y="3127377"/>
            <a:chExt cx="452438" cy="223838"/>
          </a:xfrm>
        </p:grpSpPr>
        <p:grpSp>
          <p:nvGrpSpPr>
            <p:cNvPr id="3131" name="Group 169"/>
            <p:cNvGrpSpPr>
              <a:grpSpLocks/>
            </p:cNvGrpSpPr>
            <p:nvPr/>
          </p:nvGrpSpPr>
          <p:grpSpPr bwMode="auto">
            <a:xfrm>
              <a:off x="8902700" y="3127377"/>
              <a:ext cx="452438" cy="223838"/>
              <a:chOff x="2857" y="2703"/>
              <a:chExt cx="1095" cy="450"/>
            </a:xfrm>
          </p:grpSpPr>
          <p:sp>
            <p:nvSpPr>
              <p:cNvPr id="3133" name="Rectangle 170"/>
              <p:cNvSpPr>
                <a:spLocks noChangeArrowheads="1"/>
              </p:cNvSpPr>
              <p:nvPr/>
            </p:nvSpPr>
            <p:spPr bwMode="auto">
              <a:xfrm>
                <a:off x="2915" y="2788"/>
                <a:ext cx="979" cy="28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34" name="Rectangle 171"/>
              <p:cNvSpPr>
                <a:spLocks noChangeArrowheads="1"/>
              </p:cNvSpPr>
              <p:nvPr/>
            </p:nvSpPr>
            <p:spPr bwMode="auto">
              <a:xfrm>
                <a:off x="3007" y="2753"/>
                <a:ext cx="794" cy="3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35" name="AutoShape 172"/>
              <p:cNvSpPr>
                <a:spLocks noChangeArrowheads="1"/>
              </p:cNvSpPr>
              <p:nvPr/>
            </p:nvSpPr>
            <p:spPr bwMode="auto">
              <a:xfrm>
                <a:off x="3133" y="2742"/>
                <a:ext cx="542" cy="139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36" name="Rectangle 173"/>
              <p:cNvSpPr>
                <a:spLocks noChangeArrowheads="1"/>
              </p:cNvSpPr>
              <p:nvPr/>
            </p:nvSpPr>
            <p:spPr bwMode="auto">
              <a:xfrm>
                <a:off x="2858" y="3065"/>
                <a:ext cx="1093" cy="8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37" name="Rectangle 174"/>
              <p:cNvSpPr>
                <a:spLocks noChangeArrowheads="1"/>
              </p:cNvSpPr>
              <p:nvPr/>
            </p:nvSpPr>
            <p:spPr bwMode="auto">
              <a:xfrm>
                <a:off x="2857" y="2703"/>
                <a:ext cx="1095" cy="9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38" name="Line 175"/>
              <p:cNvSpPr>
                <a:spLocks noChangeShapeType="1"/>
              </p:cNvSpPr>
              <p:nvPr/>
            </p:nvSpPr>
            <p:spPr bwMode="auto">
              <a:xfrm>
                <a:off x="3007" y="2961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177" name="楕円 176">
              <a:extLst>
                <a:ext uri="{FF2B5EF4-FFF2-40B4-BE49-F238E27FC236}">
                  <a16:creationId xmlns:a16="http://schemas.microsoft.com/office/drawing/2014/main" id="{67A9F07F-BFC6-40AF-842E-EAA327CFE750}"/>
                </a:ext>
              </a:extLst>
            </p:cNvPr>
            <p:cNvSpPr/>
            <p:nvPr/>
          </p:nvSpPr>
          <p:spPr bwMode="auto">
            <a:xfrm>
              <a:off x="9110919" y="3221296"/>
              <a:ext cx="36000" cy="360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0805A7-F775-48B1-925D-A5B2147B843D}"/>
              </a:ext>
            </a:extLst>
          </p:cNvPr>
          <p:cNvGrpSpPr/>
          <p:nvPr/>
        </p:nvGrpSpPr>
        <p:grpSpPr>
          <a:xfrm>
            <a:off x="3733799" y="5499102"/>
            <a:ext cx="452438" cy="223838"/>
            <a:chOff x="3759200" y="5499102"/>
            <a:chExt cx="452438" cy="223838"/>
          </a:xfrm>
        </p:grpSpPr>
        <p:grpSp>
          <p:nvGrpSpPr>
            <p:cNvPr id="3107" name="Group 198"/>
            <p:cNvGrpSpPr>
              <a:grpSpLocks/>
            </p:cNvGrpSpPr>
            <p:nvPr/>
          </p:nvGrpSpPr>
          <p:grpSpPr bwMode="auto">
            <a:xfrm>
              <a:off x="3759200" y="5499102"/>
              <a:ext cx="452438" cy="223838"/>
              <a:chOff x="2857" y="2703"/>
              <a:chExt cx="1095" cy="450"/>
            </a:xfrm>
          </p:grpSpPr>
          <p:sp>
            <p:nvSpPr>
              <p:cNvPr id="3109" name="Rectangle 199"/>
              <p:cNvSpPr>
                <a:spLocks noChangeArrowheads="1"/>
              </p:cNvSpPr>
              <p:nvPr/>
            </p:nvSpPr>
            <p:spPr bwMode="auto">
              <a:xfrm>
                <a:off x="2915" y="2788"/>
                <a:ext cx="979" cy="288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10" name="Rectangle 200"/>
              <p:cNvSpPr>
                <a:spLocks noChangeArrowheads="1"/>
              </p:cNvSpPr>
              <p:nvPr/>
            </p:nvSpPr>
            <p:spPr bwMode="auto">
              <a:xfrm>
                <a:off x="3007" y="2753"/>
                <a:ext cx="794" cy="340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11" name="AutoShape 201"/>
              <p:cNvSpPr>
                <a:spLocks noChangeArrowheads="1"/>
              </p:cNvSpPr>
              <p:nvPr/>
            </p:nvSpPr>
            <p:spPr bwMode="auto">
              <a:xfrm>
                <a:off x="3133" y="2742"/>
                <a:ext cx="542" cy="139"/>
              </a:xfrm>
              <a:prstGeom prst="roundRect">
                <a:avLst>
                  <a:gd name="adj" fmla="val 50000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12" name="Rectangle 202"/>
              <p:cNvSpPr>
                <a:spLocks noChangeArrowheads="1"/>
              </p:cNvSpPr>
              <p:nvPr/>
            </p:nvSpPr>
            <p:spPr bwMode="auto">
              <a:xfrm>
                <a:off x="2858" y="3065"/>
                <a:ext cx="1093" cy="88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13" name="Rectangle 203"/>
              <p:cNvSpPr>
                <a:spLocks noChangeArrowheads="1"/>
              </p:cNvSpPr>
              <p:nvPr/>
            </p:nvSpPr>
            <p:spPr bwMode="auto">
              <a:xfrm>
                <a:off x="2857" y="2703"/>
                <a:ext cx="1095" cy="97"/>
              </a:xfrm>
              <a:prstGeom prst="rect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114" name="Line 204"/>
              <p:cNvSpPr>
                <a:spLocks noChangeShapeType="1"/>
              </p:cNvSpPr>
              <p:nvPr/>
            </p:nvSpPr>
            <p:spPr bwMode="auto">
              <a:xfrm>
                <a:off x="3007" y="2961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179" name="楕円 178">
              <a:extLst>
                <a:ext uri="{FF2B5EF4-FFF2-40B4-BE49-F238E27FC236}">
                  <a16:creationId xmlns:a16="http://schemas.microsoft.com/office/drawing/2014/main" id="{54FF7C44-2D89-4CC9-8A7C-9DC9688E36A6}"/>
                </a:ext>
              </a:extLst>
            </p:cNvPr>
            <p:cNvSpPr/>
            <p:nvPr/>
          </p:nvSpPr>
          <p:spPr bwMode="auto">
            <a:xfrm>
              <a:off x="3967419" y="5593021"/>
              <a:ext cx="36000" cy="360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7CC6FE39-FA36-405C-B9CA-E606F20478CB}"/>
              </a:ext>
            </a:extLst>
          </p:cNvPr>
          <p:cNvGrpSpPr/>
          <p:nvPr/>
        </p:nvGrpSpPr>
        <p:grpSpPr>
          <a:xfrm>
            <a:off x="8263598" y="5765802"/>
            <a:ext cx="452438" cy="223838"/>
            <a:chOff x="8312150" y="5765802"/>
            <a:chExt cx="452438" cy="223838"/>
          </a:xfrm>
        </p:grpSpPr>
        <p:grpSp>
          <p:nvGrpSpPr>
            <p:cNvPr id="3273" name="Group 4"/>
            <p:cNvGrpSpPr>
              <a:grpSpLocks/>
            </p:cNvGrpSpPr>
            <p:nvPr/>
          </p:nvGrpSpPr>
          <p:grpSpPr bwMode="auto">
            <a:xfrm>
              <a:off x="8312150" y="5765802"/>
              <a:ext cx="452438" cy="223838"/>
              <a:chOff x="2857" y="2703"/>
              <a:chExt cx="1095" cy="450"/>
            </a:xfrm>
          </p:grpSpPr>
          <p:sp>
            <p:nvSpPr>
              <p:cNvPr id="3275" name="Rectangle 5"/>
              <p:cNvSpPr>
                <a:spLocks noChangeArrowheads="1"/>
              </p:cNvSpPr>
              <p:nvPr/>
            </p:nvSpPr>
            <p:spPr bwMode="auto">
              <a:xfrm>
                <a:off x="2915" y="2788"/>
                <a:ext cx="979" cy="28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6" name="Rectangle 6"/>
              <p:cNvSpPr>
                <a:spLocks noChangeArrowheads="1"/>
              </p:cNvSpPr>
              <p:nvPr/>
            </p:nvSpPr>
            <p:spPr bwMode="auto">
              <a:xfrm>
                <a:off x="3007" y="2753"/>
                <a:ext cx="794" cy="34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7" name="AutoShape 7"/>
              <p:cNvSpPr>
                <a:spLocks noChangeArrowheads="1"/>
              </p:cNvSpPr>
              <p:nvPr/>
            </p:nvSpPr>
            <p:spPr bwMode="auto">
              <a:xfrm>
                <a:off x="3133" y="2742"/>
                <a:ext cx="542" cy="139"/>
              </a:xfrm>
              <a:prstGeom prst="roundRect">
                <a:avLst>
                  <a:gd name="adj" fmla="val 50000"/>
                </a:avLst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8" name="Rectangle 8"/>
              <p:cNvSpPr>
                <a:spLocks noChangeArrowheads="1"/>
              </p:cNvSpPr>
              <p:nvPr/>
            </p:nvSpPr>
            <p:spPr bwMode="auto">
              <a:xfrm>
                <a:off x="2858" y="3065"/>
                <a:ext cx="1093" cy="8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79" name="Rectangle 9"/>
              <p:cNvSpPr>
                <a:spLocks noChangeArrowheads="1"/>
              </p:cNvSpPr>
              <p:nvPr/>
            </p:nvSpPr>
            <p:spPr bwMode="auto">
              <a:xfrm>
                <a:off x="2857" y="2703"/>
                <a:ext cx="1095" cy="97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  <p:sp>
            <p:nvSpPr>
              <p:cNvPr id="3280" name="Line 10"/>
              <p:cNvSpPr>
                <a:spLocks noChangeShapeType="1"/>
              </p:cNvSpPr>
              <p:nvPr/>
            </p:nvSpPr>
            <p:spPr bwMode="auto">
              <a:xfrm>
                <a:off x="3007" y="2961"/>
                <a:ext cx="79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 UI"/>
                  <a:ea typeface="Meiryo UI"/>
                  <a:cs typeface="+mn-cs"/>
                </a:endParaRPr>
              </a:p>
            </p:txBody>
          </p:sp>
        </p:grpSp>
        <p:sp>
          <p:nvSpPr>
            <p:cNvPr id="181" name="楕円 180">
              <a:extLst>
                <a:ext uri="{FF2B5EF4-FFF2-40B4-BE49-F238E27FC236}">
                  <a16:creationId xmlns:a16="http://schemas.microsoft.com/office/drawing/2014/main" id="{C809C0CC-FF47-41DD-AE41-BA13172820E0}"/>
                </a:ext>
              </a:extLst>
            </p:cNvPr>
            <p:cNvSpPr/>
            <p:nvPr/>
          </p:nvSpPr>
          <p:spPr bwMode="auto">
            <a:xfrm>
              <a:off x="8520369" y="5859721"/>
              <a:ext cx="36000" cy="36000"/>
            </a:xfrm>
            <a:prstGeom prst="ellips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1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endParaRPr>
            </a:p>
          </p:txBody>
        </p:sp>
      </p:grpSp>
      <p:sp>
        <p:nvSpPr>
          <p:cNvPr id="206030" name="Rectangle 206"/>
          <p:cNvSpPr>
            <a:spLocks noChangeArrowheads="1"/>
          </p:cNvSpPr>
          <p:nvPr/>
        </p:nvSpPr>
        <p:spPr bwMode="auto">
          <a:xfrm>
            <a:off x="783441" y="4099991"/>
            <a:ext cx="10296779" cy="2075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0000" tIns="46800" rIns="90000" bIns="468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/>
              <a:ea typeface="Meiryo UI"/>
              <a:cs typeface="+mn-cs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45F59FAB-A392-905B-59CD-83CE6D5B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585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06367 -0.00023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67 -0.00024 L 0.06484 -0.1583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84 -0.15833 L 0.37161 -0.15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11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0.3069 4.0740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161 -0.15578 L 0.372 0.03704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9 4.07407E-6 L 0.36263 4.07407E-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0039 -0.18889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18889 L -0.36315 -0.195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51" y="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63 4.07407E-6 L -2.5E-6 4.0740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5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15 -0.19514 L -0.36432 -0.03704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33 -0.03704 L -0.42799 -0.03681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3.95833E-6 -0.1368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1368 L -0.19869 -0.13541 " pathEditMode="relative" rAng="0" ptsTypes="AA">
                                      <p:cBhvr>
                                        <p:cTn id="6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69 -0.13541 L -0.19882 0.00255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0.06419 4.44444E-6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9 1.08529E-16 L 0.06445 -0.04283 " pathEditMode="relative" rAng="0" ptsTypes="AA">
                                      <p:cBhvr>
                                        <p:cTn id="85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00"/>
                            </p:stCondLst>
                            <p:childTnLst>
                              <p:par>
                                <p:cTn id="8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5 -0.04283 L 0.12227 -0.04352 " pathEditMode="relative" rAng="0" ptsTypes="AA">
                                      <p:cBhvr>
                                        <p:cTn id="8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9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27 -0.04352 L 0.12253 0.04074 " pathEditMode="relative" rAng="0" ptsTypes="AA">
                                      <p:cBhvr>
                                        <p:cTn id="91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6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100"/>
                            </p:stCondLst>
                            <p:childTnLst>
                              <p:par>
                                <p:cTn id="9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882 0.00255 L -0.19987 -0.09351 " pathEditMode="relative" rAng="0" ptsTypes="AA">
                                      <p:cBhvr>
                                        <p:cTn id="9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800"/>
                            </p:stCondLst>
                            <p:childTnLst>
                              <p:par>
                                <p:cTn id="1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87 -0.09351 L -0.29661 -0.09375 " pathEditMode="relative" rAng="0" ptsTypes="AA">
                                      <p:cBhvr>
                                        <p:cTn id="10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1 -0.09375 L -0.29661 -0.03888 " pathEditMode="relative" rAng="0" ptsTypes="AA">
                                      <p:cBhvr>
                                        <p:cTn id="104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661 -0.03888 L -0.37148 -0.03889 " pathEditMode="relative" rAng="0" ptsTypes="AA">
                                      <p:cBhvr>
                                        <p:cTn id="11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900"/>
                            </p:stCondLst>
                            <p:childTnLst>
                              <p:par>
                                <p:cTn id="1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253 0.04074 L 0.12331 -0.15625 " pathEditMode="relative" rAng="0" ptsTypes="AA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331 -0.15625 L 0.42747 -0.1557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49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747 -0.15579 L 0.42773 0.04097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9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97611-1CAC-484A-E98C-FCB1A392E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98E87DD-CF39-5ACE-ED48-0C6A88D84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35" y="3938450"/>
            <a:ext cx="906051" cy="2352453"/>
          </a:xfrm>
          <a:prstGeom prst="rect">
            <a:avLst/>
          </a:prstGeom>
        </p:spPr>
      </p:pic>
      <p:sp>
        <p:nvSpPr>
          <p:cNvPr id="4099" name="Text Box 4">
            <a:extLst>
              <a:ext uri="{FF2B5EF4-FFF2-40B4-BE49-F238E27FC236}">
                <a16:creationId xmlns:a16="http://schemas.microsoft.com/office/drawing/2014/main" id="{D4CADAB2-DB2D-2BCC-3F66-F25463A54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7007" y="1925406"/>
            <a:ext cx="4810316" cy="1644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4200"/>
              </a:lnSpc>
              <a:defRPr/>
            </a:pPr>
            <a:r>
              <a:rPr lang="ja-JP" altLang="en-US" sz="2800" i="1" spc="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ご清聴ありがとうございました。次の、なに編も是非</a:t>
            </a:r>
            <a:endParaRPr lang="en-US" altLang="ja-JP" sz="2800" i="1" spc="2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4200"/>
              </a:lnSpc>
              <a:defRPr/>
            </a:pPr>
            <a:r>
              <a:rPr lang="ja-JP" altLang="en-US" sz="2800" i="1" spc="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ご覧下さい。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A6E3F9E0-5776-83FF-4508-C8BDB54DA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882" y="5050196"/>
            <a:ext cx="38462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pc="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このパワーポイントは</a:t>
            </a:r>
            <a:br>
              <a:rPr lang="en-US" altLang="ja-JP" spc="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pc="2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ホームページに掲載しています。</a:t>
            </a:r>
          </a:p>
        </p:txBody>
      </p:sp>
      <p:sp>
        <p:nvSpPr>
          <p:cNvPr id="86" name="円形吹き出し 85">
            <a:extLst>
              <a:ext uri="{FF2B5EF4-FFF2-40B4-BE49-F238E27FC236}">
                <a16:creationId xmlns:a16="http://schemas.microsoft.com/office/drawing/2014/main" id="{C4184C89-0906-1381-8E51-D1AA3A7841B5}"/>
              </a:ext>
            </a:extLst>
          </p:cNvPr>
          <p:cNvSpPr/>
          <p:nvPr/>
        </p:nvSpPr>
        <p:spPr>
          <a:xfrm>
            <a:off x="2893931" y="1229018"/>
            <a:ext cx="6421725" cy="3091789"/>
          </a:xfrm>
          <a:prstGeom prst="cloudCallout">
            <a:avLst>
              <a:gd name="adj1" fmla="val -55335"/>
              <a:gd name="adj2" fmla="val 48330"/>
            </a:avLst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2400">
              <a:solidFill>
                <a:prstClr val="white"/>
              </a:solidFill>
              <a:latin typeface="Meiryo UI"/>
              <a:ea typeface="Meiryo UI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4A76302-58F3-5EEA-D65F-2026C53E77F3}"/>
              </a:ext>
            </a:extLst>
          </p:cNvPr>
          <p:cNvGrpSpPr/>
          <p:nvPr/>
        </p:nvGrpSpPr>
        <p:grpSpPr>
          <a:xfrm>
            <a:off x="4638436" y="5746299"/>
            <a:ext cx="2875464" cy="354215"/>
            <a:chOff x="3368298" y="4309722"/>
            <a:chExt cx="2156598" cy="265661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9B82A05-37E1-490E-B2D2-E5D1D1AC06F1}"/>
                </a:ext>
              </a:extLst>
            </p:cNvPr>
            <p:cNvSpPr txBox="1"/>
            <p:nvPr/>
          </p:nvSpPr>
          <p:spPr bwMode="gray">
            <a:xfrm>
              <a:off x="3368298" y="4319994"/>
              <a:ext cx="2007086" cy="255389"/>
            </a:xfrm>
            <a:prstGeom prst="roundRect">
              <a:avLst/>
            </a:prstGeom>
            <a:ln w="19050">
              <a:solidFill>
                <a:schemeClr val="accent1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ja-JP" altLang="en-US" sz="1400" spc="200" dirty="0">
                  <a:solidFill>
                    <a:prstClr val="black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ソリューションデザイン　小野</a:t>
              </a:r>
            </a:p>
          </p:txBody>
        </p:sp>
        <p:sp>
          <p:nvSpPr>
            <p:cNvPr id="20" name="四角形: 角を丸くする 19">
              <a:extLst>
                <a:ext uri="{FF2B5EF4-FFF2-40B4-BE49-F238E27FC236}">
                  <a16:creationId xmlns:a16="http://schemas.microsoft.com/office/drawing/2014/main" id="{D188569A-0B74-16BD-310B-3A0DC12785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62616" y="4309722"/>
              <a:ext cx="262280" cy="26228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FD0204D4-4E85-A524-30C0-B0DE3867100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5337366" y="4377722"/>
              <a:ext cx="156500" cy="170000"/>
              <a:chOff x="4883970" y="4549244"/>
              <a:chExt cx="151365" cy="164424"/>
            </a:xfrm>
          </p:grpSpPr>
          <p:sp>
            <p:nvSpPr>
              <p:cNvPr id="6" name="楕円 5">
                <a:extLst>
                  <a:ext uri="{FF2B5EF4-FFF2-40B4-BE49-F238E27FC236}">
                    <a16:creationId xmlns:a16="http://schemas.microsoft.com/office/drawing/2014/main" id="{ABF4BF9C-2A6A-2E25-1C20-4107274EEC0C}"/>
                  </a:ext>
                </a:extLst>
              </p:cNvPr>
              <p:cNvSpPr/>
              <p:nvPr/>
            </p:nvSpPr>
            <p:spPr>
              <a:xfrm>
                <a:off x="4927458" y="4549244"/>
                <a:ext cx="107877" cy="10787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400"/>
              </a:p>
            </p:txBody>
          </p: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D507D316-7EC4-FEBB-69B7-F27E775FBD61}"/>
                  </a:ext>
                </a:extLst>
              </p:cNvPr>
              <p:cNvCxnSpPr>
                <a:cxnSpLocks/>
                <a:endCxn id="6" idx="3"/>
              </p:cNvCxnSpPr>
              <p:nvPr/>
            </p:nvCxnSpPr>
            <p:spPr>
              <a:xfrm flipV="1">
                <a:off x="4883970" y="4641323"/>
                <a:ext cx="59286" cy="7234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403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9"/>
    </mc:Choice>
    <mc:Fallback xmlns="">
      <p:transition spd="slow" advTm="10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2" name="Text Box 32"/>
          <p:cNvSpPr txBox="1">
            <a:spLocks noChangeArrowheads="1"/>
          </p:cNvSpPr>
          <p:nvPr/>
        </p:nvSpPr>
        <p:spPr bwMode="gray">
          <a:xfrm>
            <a:off x="4515643" y="472521"/>
            <a:ext cx="3160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dist" eaLnBrk="1" hangingPunct="1"/>
            <a:r>
              <a:rPr kumimoji="1" lang="ja-JP" altLang="en-US" sz="3600" b="1" dirty="0">
                <a:latin typeface="Century" pitchFamily="18" charset="0"/>
                <a:ea typeface="ＭＳ ゴシック" pitchFamily="49" charset="-128"/>
              </a:rPr>
              <a:t>生産性とは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6B1CCD7-EC6D-4CF8-8A4A-5D5C548A230D}"/>
              </a:ext>
            </a:extLst>
          </p:cNvPr>
          <p:cNvGrpSpPr/>
          <p:nvPr/>
        </p:nvGrpSpPr>
        <p:grpSpPr>
          <a:xfrm>
            <a:off x="3826826" y="1441099"/>
            <a:ext cx="3390403" cy="927135"/>
            <a:chOff x="1536693" y="1362004"/>
            <a:chExt cx="3390403" cy="927135"/>
          </a:xfrm>
        </p:grpSpPr>
        <p:sp>
          <p:nvSpPr>
            <p:cNvPr id="36" name="正方形/長方形 35"/>
            <p:cNvSpPr/>
            <p:nvPr/>
          </p:nvSpPr>
          <p:spPr>
            <a:xfrm>
              <a:off x="2967664" y="1362004"/>
              <a:ext cx="1579977" cy="523220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/>
              <a:r>
                <a:rPr kumimoji="1" lang="ja-JP" altLang="en-US" sz="2800" dirty="0">
                  <a:solidFill>
                    <a:srgbClr val="000000"/>
                  </a:solidFill>
                  <a:latin typeface="+mn-ea"/>
                </a:rPr>
                <a:t>　産出</a:t>
              </a:r>
              <a:endParaRPr lang="ja-JP" altLang="en-US" dirty="0">
                <a:latin typeface="+mn-ea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220645" y="1858252"/>
              <a:ext cx="14362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kumimoji="1" lang="ja-JP" altLang="en-US" sz="2800" dirty="0">
                  <a:solidFill>
                    <a:srgbClr val="000000"/>
                  </a:solidFill>
                  <a:latin typeface="+mn-ea"/>
                </a:rPr>
                <a:t>投入資源</a:t>
              </a:r>
              <a:endParaRPr kumimoji="1" lang="ja-JP" altLang="en-US" sz="2000" dirty="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1536693" y="1654146"/>
              <a:ext cx="14362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eaLnBrk="1" hangingPunct="1"/>
              <a:r>
                <a:rPr kumimoji="1" lang="ja-JP" altLang="en-US" sz="2800" dirty="0">
                  <a:solidFill>
                    <a:srgbClr val="000000"/>
                  </a:solidFill>
                  <a:latin typeface="+mn-ea"/>
                </a:rPr>
                <a:t>生産性＝</a:t>
              </a:r>
            </a:p>
          </p:txBody>
        </p:sp>
        <p:cxnSp>
          <p:nvCxnSpPr>
            <p:cNvPr id="43" name="直線コネクタ 42"/>
            <p:cNvCxnSpPr>
              <a:cxnSpLocks/>
              <a:stCxn id="38" idx="3"/>
            </p:cNvCxnSpPr>
            <p:nvPr/>
          </p:nvCxnSpPr>
          <p:spPr bwMode="auto">
            <a:xfrm>
              <a:off x="2972984" y="1869590"/>
              <a:ext cx="195411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9ABC026B-06CB-F99F-8B0E-D7442DCE261D}"/>
              </a:ext>
            </a:extLst>
          </p:cNvPr>
          <p:cNvGrpSpPr/>
          <p:nvPr/>
        </p:nvGrpSpPr>
        <p:grpSpPr>
          <a:xfrm>
            <a:off x="1725659" y="2670770"/>
            <a:ext cx="6248260" cy="1541013"/>
            <a:chOff x="1725659" y="2670770"/>
            <a:chExt cx="6248260" cy="1541013"/>
          </a:xfrm>
        </p:grpSpPr>
        <p:grpSp>
          <p:nvGrpSpPr>
            <p:cNvPr id="52" name="グループ化 51"/>
            <p:cNvGrpSpPr/>
            <p:nvPr/>
          </p:nvGrpSpPr>
          <p:grpSpPr>
            <a:xfrm>
              <a:off x="2793637" y="3473023"/>
              <a:ext cx="5180282" cy="738760"/>
              <a:chOff x="1323257" y="3192466"/>
              <a:chExt cx="5180282" cy="738760"/>
            </a:xfrm>
          </p:grpSpPr>
          <p:sp>
            <p:nvSpPr>
              <p:cNvPr id="5131" name="Rectangle 11"/>
              <p:cNvSpPr>
                <a:spLocks noChangeArrowheads="1"/>
              </p:cNvSpPr>
              <p:nvPr/>
            </p:nvSpPr>
            <p:spPr bwMode="auto">
              <a:xfrm>
                <a:off x="1323257" y="3346403"/>
                <a:ext cx="2378587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0" rIns="0" bIns="0" anchor="ctr" anchorCtr="0">
                <a:spAutoFit/>
              </a:bodyPr>
              <a:lstStyle/>
              <a:p>
                <a:pPr eaLnBrk="1" hangingPunct="1"/>
                <a:r>
                  <a:rPr kumimoji="1" lang="ja-JP" altLang="en-US" sz="2800" dirty="0">
                    <a:solidFill>
                      <a:srgbClr val="000000"/>
                    </a:solidFill>
                    <a:latin typeface="+mn-ea"/>
                  </a:rPr>
                  <a:t>物的生産性＝</a:t>
                </a:r>
              </a:p>
            </p:txBody>
          </p:sp>
          <p:grpSp>
            <p:nvGrpSpPr>
              <p:cNvPr id="50" name="グループ化 49"/>
              <p:cNvGrpSpPr/>
              <p:nvPr/>
            </p:nvGrpSpPr>
            <p:grpSpPr>
              <a:xfrm>
                <a:off x="3496908" y="3192466"/>
                <a:ext cx="3006631" cy="738760"/>
                <a:chOff x="4072080" y="3192466"/>
                <a:chExt cx="3006631" cy="738760"/>
              </a:xfrm>
            </p:grpSpPr>
            <p:sp>
              <p:nvSpPr>
                <p:cNvPr id="40" name="Rectangle 22"/>
                <p:cNvSpPr>
                  <a:spLocks noChangeArrowheads="1"/>
                </p:cNvSpPr>
                <p:nvPr/>
              </p:nvSpPr>
              <p:spPr bwMode="auto">
                <a:xfrm>
                  <a:off x="4827026" y="3192466"/>
                  <a:ext cx="123110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1" hangingPunct="1"/>
                  <a:r>
                    <a:rPr kumimoji="1" lang="ja-JP" altLang="en-US" sz="2400" dirty="0">
                      <a:solidFill>
                        <a:srgbClr val="000000"/>
                      </a:solidFill>
                      <a:latin typeface="+mn-ea"/>
                    </a:rPr>
                    <a:t>生産数量</a:t>
                  </a:r>
                  <a:endParaRPr kumimoji="1" lang="ja-JP" altLang="en-US" sz="2400" dirty="0">
                    <a:latin typeface="+mn-ea"/>
                  </a:endParaRPr>
                </a:p>
              </p:txBody>
            </p:sp>
            <p:sp>
              <p:nvSpPr>
                <p:cNvPr id="41" name="Rectangle 23"/>
                <p:cNvSpPr>
                  <a:spLocks noChangeArrowheads="1"/>
                </p:cNvSpPr>
                <p:nvPr/>
              </p:nvSpPr>
              <p:spPr bwMode="auto">
                <a:xfrm>
                  <a:off x="4072080" y="3561894"/>
                  <a:ext cx="3006631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eaLnBrk="1" hangingPunct="1"/>
                  <a:r>
                    <a:rPr kumimoji="1" lang="ja-JP" altLang="en-US" sz="2400" dirty="0">
                      <a:solidFill>
                        <a:srgbClr val="000000"/>
                      </a:solidFill>
                      <a:latin typeface="+mn-ea"/>
                    </a:rPr>
                    <a:t>人員数や実働時間など</a:t>
                  </a:r>
                  <a:endParaRPr kumimoji="1" lang="ja-JP" altLang="en-US" sz="2400" dirty="0">
                    <a:latin typeface="+mn-ea"/>
                  </a:endParaRPr>
                </a:p>
              </p:txBody>
            </p:sp>
            <p:sp>
              <p:nvSpPr>
                <p:cNvPr id="42" name="Line 24"/>
                <p:cNvSpPr>
                  <a:spLocks noChangeShapeType="1"/>
                </p:cNvSpPr>
                <p:nvPr/>
              </p:nvSpPr>
              <p:spPr bwMode="auto">
                <a:xfrm>
                  <a:off x="4196761" y="3561846"/>
                  <a:ext cx="277532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>
                    <a:latin typeface="+mn-ea"/>
                  </a:endParaRPr>
                </a:p>
              </p:txBody>
            </p:sp>
          </p:grpSp>
        </p:grp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725659" y="2670770"/>
              <a:ext cx="44884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kumimoji="1" lang="ja-JP" altLang="en-US" sz="2800" dirty="0">
                  <a:solidFill>
                    <a:srgbClr val="000000"/>
                  </a:solidFill>
                  <a:latin typeface="+mn-ea"/>
                </a:rPr>
                <a:t>労働生産性</a:t>
              </a:r>
              <a:r>
                <a:rPr kumimoji="1" lang="en-US" altLang="ja-JP" sz="2000" dirty="0">
                  <a:solidFill>
                    <a:srgbClr val="000000"/>
                  </a:solidFill>
                  <a:latin typeface="+mn-ea"/>
                </a:rPr>
                <a:t>(</a:t>
              </a:r>
              <a:r>
                <a:rPr kumimoji="1" lang="ja-JP" altLang="en-US" sz="2000" dirty="0">
                  <a:solidFill>
                    <a:srgbClr val="000000"/>
                  </a:solidFill>
                  <a:latin typeface="+mn-ea"/>
                </a:rPr>
                <a:t>代表的な生産性指標）</a:t>
              </a:r>
            </a:p>
          </p:txBody>
        </p:sp>
        <p:cxnSp>
          <p:nvCxnSpPr>
            <p:cNvPr id="56" name="図形 55"/>
            <p:cNvCxnSpPr>
              <a:cxnSpLocks/>
              <a:stCxn id="24" idx="2"/>
              <a:endCxn id="5131" idx="1"/>
            </p:cNvCxnSpPr>
            <p:nvPr/>
          </p:nvCxnSpPr>
          <p:spPr bwMode="auto">
            <a:xfrm rot="16200000" flipH="1">
              <a:off x="2139725" y="3188492"/>
              <a:ext cx="770786" cy="537038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FE3858D-7BDD-EACD-87FD-2DEEB9640DED}"/>
              </a:ext>
            </a:extLst>
          </p:cNvPr>
          <p:cNvGrpSpPr/>
          <p:nvPr/>
        </p:nvGrpSpPr>
        <p:grpSpPr>
          <a:xfrm>
            <a:off x="2256598" y="3071618"/>
            <a:ext cx="6303092" cy="2301433"/>
            <a:chOff x="2256598" y="3071618"/>
            <a:chExt cx="6303092" cy="2301433"/>
          </a:xfrm>
        </p:grpSpPr>
        <p:grpSp>
          <p:nvGrpSpPr>
            <p:cNvPr id="53" name="グループ化 52"/>
            <p:cNvGrpSpPr/>
            <p:nvPr/>
          </p:nvGrpSpPr>
          <p:grpSpPr>
            <a:xfrm>
              <a:off x="2793638" y="4656650"/>
              <a:ext cx="5766052" cy="716401"/>
              <a:chOff x="1323257" y="4376092"/>
              <a:chExt cx="5766052" cy="716401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1323257" y="4524322"/>
                <a:ext cx="295021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0" rIns="0" bIns="0" anchor="ctr" anchorCtr="0">
                <a:spAutoFit/>
              </a:bodyPr>
              <a:lstStyle/>
              <a:p>
                <a:pPr eaLnBrk="1" hangingPunct="1"/>
                <a:r>
                  <a:rPr kumimoji="1" lang="ja-JP" altLang="en-US" sz="2400" dirty="0">
                    <a:solidFill>
                      <a:srgbClr val="000000"/>
                    </a:solidFill>
                    <a:latin typeface="+mn-ea"/>
                  </a:rPr>
                  <a:t>付加価値生産性</a:t>
                </a:r>
                <a:r>
                  <a:rPr kumimoji="1" lang="ja-JP" altLang="en-US" sz="2800" dirty="0">
                    <a:solidFill>
                      <a:srgbClr val="000000"/>
                    </a:solidFill>
                    <a:latin typeface="+mn-ea"/>
                  </a:rPr>
                  <a:t>＝</a:t>
                </a:r>
              </a:p>
            </p:txBody>
          </p:sp>
          <p:grpSp>
            <p:nvGrpSpPr>
              <p:cNvPr id="51" name="グループ化 50"/>
              <p:cNvGrpSpPr/>
              <p:nvPr/>
            </p:nvGrpSpPr>
            <p:grpSpPr>
              <a:xfrm>
                <a:off x="3957585" y="4376092"/>
                <a:ext cx="3131724" cy="716401"/>
                <a:chOff x="4019347" y="4376092"/>
                <a:chExt cx="3131724" cy="716401"/>
              </a:xfrm>
            </p:grpSpPr>
            <p:sp>
              <p:nvSpPr>
                <p:cNvPr id="47" name="Rectangle 22"/>
                <p:cNvSpPr>
                  <a:spLocks noChangeArrowheads="1"/>
                </p:cNvSpPr>
                <p:nvPr/>
              </p:nvSpPr>
              <p:spPr bwMode="auto">
                <a:xfrm>
                  <a:off x="4794462" y="4376092"/>
                  <a:ext cx="1128515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1" hangingPunct="1"/>
                  <a:r>
                    <a:rPr kumimoji="1" lang="ja-JP" altLang="en-US" sz="2200" dirty="0">
                      <a:latin typeface="+mn-ea"/>
                    </a:rPr>
                    <a:t>付加価値</a:t>
                  </a:r>
                </a:p>
              </p:txBody>
            </p:sp>
            <p:sp>
              <p:nvSpPr>
                <p:cNvPr id="48" name="Rectangle 23"/>
                <p:cNvSpPr>
                  <a:spLocks noChangeArrowheads="1"/>
                </p:cNvSpPr>
                <p:nvPr/>
              </p:nvSpPr>
              <p:spPr bwMode="auto">
                <a:xfrm>
                  <a:off x="4019347" y="4753939"/>
                  <a:ext cx="3006631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eaLnBrk="1" hangingPunct="1"/>
                  <a:r>
                    <a:rPr kumimoji="1" lang="ja-JP" altLang="en-US" sz="2200" dirty="0">
                      <a:solidFill>
                        <a:srgbClr val="000000"/>
                      </a:solidFill>
                      <a:latin typeface="+mn-ea"/>
                    </a:rPr>
                    <a:t>人員数や総労働時間など</a:t>
                  </a:r>
                  <a:endParaRPr kumimoji="1" lang="ja-JP" altLang="en-US" sz="2200" dirty="0">
                    <a:latin typeface="+mn-ea"/>
                  </a:endParaRPr>
                </a:p>
              </p:txBody>
            </p:sp>
            <p:sp>
              <p:nvSpPr>
                <p:cNvPr id="49" name="Line 24"/>
                <p:cNvSpPr>
                  <a:spLocks noChangeShapeType="1"/>
                </p:cNvSpPr>
                <p:nvPr/>
              </p:nvSpPr>
              <p:spPr bwMode="auto">
                <a:xfrm>
                  <a:off x="4033509" y="4761264"/>
                  <a:ext cx="31175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>
                    <a:latin typeface="+mn-ea"/>
                  </a:endParaRPr>
                </a:p>
              </p:txBody>
            </p:sp>
          </p:grpSp>
        </p:grpSp>
        <p:cxnSp>
          <p:nvCxnSpPr>
            <p:cNvPr id="57" name="図形 56"/>
            <p:cNvCxnSpPr>
              <a:cxnSpLocks/>
              <a:stCxn id="24" idx="2"/>
              <a:endCxn id="46" idx="1"/>
            </p:cNvCxnSpPr>
            <p:nvPr/>
          </p:nvCxnSpPr>
          <p:spPr bwMode="auto">
            <a:xfrm rot="16200000" flipH="1">
              <a:off x="1550765" y="3777451"/>
              <a:ext cx="1948706" cy="537039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6B1308CC-F575-023A-7E28-5521D9E20171}"/>
              </a:ext>
            </a:extLst>
          </p:cNvPr>
          <p:cNvSpPr/>
          <p:nvPr/>
        </p:nvSpPr>
        <p:spPr>
          <a:xfrm>
            <a:off x="2174303" y="2952746"/>
            <a:ext cx="164592" cy="11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52AAD93-7CC8-8CDA-2463-B6DD2215DC14}"/>
              </a:ext>
            </a:extLst>
          </p:cNvPr>
          <p:cNvGrpSpPr/>
          <p:nvPr/>
        </p:nvGrpSpPr>
        <p:grpSpPr>
          <a:xfrm>
            <a:off x="7973920" y="3275893"/>
            <a:ext cx="3421482" cy="1234134"/>
            <a:chOff x="7973920" y="3275893"/>
            <a:chExt cx="3421482" cy="1234134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EE16D0D8-253A-251F-1A6F-DC30C44B06EE}"/>
                </a:ext>
              </a:extLst>
            </p:cNvPr>
            <p:cNvGrpSpPr/>
            <p:nvPr/>
          </p:nvGrpSpPr>
          <p:grpSpPr>
            <a:xfrm>
              <a:off x="7973920" y="3328758"/>
              <a:ext cx="3362148" cy="977545"/>
              <a:chOff x="8132416" y="3328758"/>
              <a:chExt cx="3362148" cy="977545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C228ECDE-AF7C-C84D-E67A-84FAA22D04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36341" y="3882076"/>
                <a:ext cx="1858223" cy="0"/>
              </a:xfrm>
              <a:prstGeom prst="line">
                <a:avLst/>
              </a:prstGeom>
              <a:ln w="317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24FBCB38-4766-6B4E-EB2A-184CC0362274}"/>
                  </a:ext>
                </a:extLst>
              </p:cNvPr>
              <p:cNvGrpSpPr/>
              <p:nvPr/>
            </p:nvGrpSpPr>
            <p:grpSpPr>
              <a:xfrm>
                <a:off x="8132416" y="3328758"/>
                <a:ext cx="3300251" cy="977545"/>
                <a:chOff x="8132416" y="3328758"/>
                <a:chExt cx="3300251" cy="977545"/>
              </a:xfrm>
            </p:grpSpPr>
            <p:sp>
              <p:nvSpPr>
                <p:cNvPr id="27" name="AutoShape 3">
                  <a:extLst>
                    <a:ext uri="{FF2B5EF4-FFF2-40B4-BE49-F238E27FC236}">
                      <a16:creationId xmlns:a16="http://schemas.microsoft.com/office/drawing/2014/main" id="{B4015FEA-1449-C351-352B-1AE3C17F47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718806">
                  <a:off x="11090667" y="3964303"/>
                  <a:ext cx="324000" cy="360000"/>
                </a:xfrm>
                <a:prstGeom prst="rightArrow">
                  <a:avLst>
                    <a:gd name="adj1" fmla="val 58926"/>
                    <a:gd name="adj2" fmla="val 48990"/>
                  </a:avLst>
                </a:prstGeom>
                <a:solidFill>
                  <a:srgbClr val="A5C3E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Rectangle 4">
                  <a:extLst>
                    <a:ext uri="{FF2B5EF4-FFF2-40B4-BE49-F238E27FC236}">
                      <a16:creationId xmlns:a16="http://schemas.microsoft.com/office/drawing/2014/main" id="{A03C956D-B43F-13D6-742E-7DD4ED5CDD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9550282" y="3328758"/>
                  <a:ext cx="1648062" cy="937481"/>
                </a:xfrm>
                <a:prstGeom prst="rect">
                  <a:avLst/>
                </a:prstGeom>
              </p:spPr>
              <p:txBody>
                <a:bodyPr/>
                <a:lstStyle>
                  <a:lvl1pPr algn="dist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+mj-cs"/>
                    </a:defRPr>
                  </a:lvl1pPr>
                  <a:lvl2pPr algn="dist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2pPr>
                  <a:lvl3pPr algn="dist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3pPr>
                  <a:lvl4pPr algn="dist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4pPr>
                  <a:lvl5pPr algn="dist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5pPr>
                  <a:lvl6pPr marL="609585" algn="dist" rtl="0" fontAlgn="base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6pPr>
                  <a:lvl7pPr marL="1219170" algn="dist" rtl="0" fontAlgn="base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7pPr>
                  <a:lvl8pPr marL="1828754" algn="dist" rtl="0" fontAlgn="base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8pPr>
                  <a:lvl9pPr marL="2438339" algn="dist" rtl="0" fontAlgn="base">
                    <a:spcBef>
                      <a:spcPct val="0"/>
                    </a:spcBef>
                    <a:spcAft>
                      <a:spcPct val="0"/>
                    </a:spcAft>
                    <a:defRPr sz="4800" b="1">
                      <a:solidFill>
                        <a:schemeClr val="tx2"/>
                      </a:solidFill>
                      <a:latin typeface="ＭＳ Ｐゴシック" charset="-128"/>
                      <a:ea typeface="ＭＳ Ｐゴシック" charset="-128"/>
                    </a:defRPr>
                  </a:lvl9pPr>
                </a:lstStyle>
                <a:p>
                  <a:pPr algn="ctr" eaLnBrk="1" hangingPunct="1">
                    <a:lnSpc>
                      <a:spcPts val="4000"/>
                    </a:lnSpc>
                  </a:pPr>
                  <a:r>
                    <a:rPr kumimoji="0" lang="ja-JP" altLang="en-US" sz="2400" b="0" kern="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生産量</a:t>
                  </a:r>
                  <a:br>
                    <a:rPr kumimoji="0" lang="ja-JP" altLang="en-US" sz="2400" b="0" kern="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</a:br>
                  <a:r>
                    <a:rPr kumimoji="0" lang="ja-JP" altLang="en-US" sz="2400" b="0" kern="0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実働時間</a:t>
                  </a:r>
                </a:p>
              </p:txBody>
            </p:sp>
            <p:sp>
              <p:nvSpPr>
                <p:cNvPr id="11" name="テキスト ボックス 10">
                  <a:extLst>
                    <a:ext uri="{FF2B5EF4-FFF2-40B4-BE49-F238E27FC236}">
                      <a16:creationId xmlns:a16="http://schemas.microsoft.com/office/drawing/2014/main" id="{AF82D9CD-4117-A505-B6EB-21CFFE66EFE0}"/>
                    </a:ext>
                  </a:extLst>
                </p:cNvPr>
                <p:cNvSpPr txBox="1"/>
                <p:nvPr/>
              </p:nvSpPr>
              <p:spPr>
                <a:xfrm>
                  <a:off x="8132416" y="3692905"/>
                  <a:ext cx="1366423" cy="400110"/>
                </a:xfrm>
                <a:prstGeom prst="homePlat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l"/>
                  <a:r>
                    <a:rPr lang="ja-JP" altLang="en-US" sz="20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ea"/>
                    </a:rPr>
                    <a:t>高めるには</a:t>
                  </a:r>
                  <a:endParaRPr kumimoji="1" lang="ja-JP" altLang="en-US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ea"/>
                  </a:endParaRPr>
                </a:p>
              </p:txBody>
            </p:sp>
            <p:sp>
              <p:nvSpPr>
                <p:cNvPr id="44" name="AutoShape 3">
                  <a:extLst>
                    <a:ext uri="{FF2B5EF4-FFF2-40B4-BE49-F238E27FC236}">
                      <a16:creationId xmlns:a16="http://schemas.microsoft.com/office/drawing/2014/main" id="{6060FBDE-9764-43EE-379D-A1C1B5B04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8881194" flipV="1">
                  <a:off x="11073464" y="3429177"/>
                  <a:ext cx="324000" cy="360000"/>
                </a:xfrm>
                <a:prstGeom prst="rightArrow">
                  <a:avLst>
                    <a:gd name="adj1" fmla="val 58926"/>
                    <a:gd name="adj2" fmla="val 48990"/>
                  </a:avLst>
                </a:prstGeom>
                <a:solidFill>
                  <a:srgbClr val="A5C3E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ja-JP" altLang="en-US" dirty="0"/>
                </a:p>
              </p:txBody>
            </p:sp>
          </p:grpSp>
        </p:grpSp>
        <p:sp>
          <p:nvSpPr>
            <p:cNvPr id="3" name="四角形: 角を丸くする 2">
              <a:extLst>
                <a:ext uri="{FF2B5EF4-FFF2-40B4-BE49-F238E27FC236}">
                  <a16:creationId xmlns:a16="http://schemas.microsoft.com/office/drawing/2014/main" id="{742371E5-B1A4-6BC9-C0D2-48A7D982F280}"/>
                </a:ext>
              </a:extLst>
            </p:cNvPr>
            <p:cNvSpPr/>
            <p:nvPr/>
          </p:nvSpPr>
          <p:spPr>
            <a:xfrm>
              <a:off x="9375194" y="3275893"/>
              <a:ext cx="2020208" cy="1234134"/>
            </a:xfrm>
            <a:prstGeom prst="roundRect">
              <a:avLst>
                <a:gd name="adj" fmla="val 29922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552"/>
    </mc:Choice>
    <mc:Fallback xmlns="">
      <p:transition advTm="90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517" objId="2"/>
        <p14:stopEvt time="89518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E03D-043F-22E4-9B58-844135EA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509A464-0827-FE3D-9F6D-80F953C63428}"/>
              </a:ext>
            </a:extLst>
          </p:cNvPr>
          <p:cNvGrpSpPr/>
          <p:nvPr/>
        </p:nvGrpSpPr>
        <p:grpSpPr>
          <a:xfrm>
            <a:off x="3464820" y="4183395"/>
            <a:ext cx="4519380" cy="1800000"/>
            <a:chOff x="3464820" y="4183395"/>
            <a:chExt cx="4519380" cy="1800000"/>
          </a:xfrm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F69E7780-E9C5-F1A6-7D99-C6C22AED7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820" y="4183395"/>
              <a:ext cx="3600000" cy="180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t" anchorCtr="0">
              <a:noAutofit/>
            </a:bodyPr>
            <a:lstStyle/>
            <a:p>
              <a:pPr algn="ctr">
                <a:defRPr/>
              </a:pPr>
              <a:r>
                <a:rPr kumimoji="1" lang="en-US" altLang="ja-JP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Step 4</a:t>
              </a:r>
            </a:p>
            <a:p>
              <a:pPr algn="ctr">
                <a:defRPr/>
              </a:pPr>
              <a:r>
                <a:rPr kumimoji="1"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改善策を考え</a:t>
              </a:r>
              <a:br>
                <a:rPr kumimoji="1" lang="en-US" altLang="ja-JP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</a:br>
              <a:r>
                <a:rPr kumimoji="1"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実行する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B866749-C14A-534A-CE27-99AC76AF298D}"/>
                </a:ext>
              </a:extLst>
            </p:cNvPr>
            <p:cNvCxnSpPr>
              <a:cxnSpLocks/>
              <a:stCxn id="9" idx="2"/>
              <a:endCxn id="15" idx="6"/>
            </p:cNvCxnSpPr>
            <p:nvPr/>
          </p:nvCxnSpPr>
          <p:spPr>
            <a:xfrm flipH="1">
              <a:off x="7064820" y="5083395"/>
              <a:ext cx="919380" cy="0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C2C98F7C-4DC7-A78B-C8DA-1560D959F8D5}"/>
              </a:ext>
            </a:extLst>
          </p:cNvPr>
          <p:cNvGrpSpPr/>
          <p:nvPr/>
        </p:nvGrpSpPr>
        <p:grpSpPr>
          <a:xfrm>
            <a:off x="4927386" y="1859666"/>
            <a:ext cx="4397124" cy="1800000"/>
            <a:chOff x="4927386" y="1859666"/>
            <a:chExt cx="4397124" cy="180000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DF010484-6DD3-72D9-C359-7AB1C5358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4510" y="1859666"/>
              <a:ext cx="3600000" cy="180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anchor="t" anchorCtr="0">
              <a:noAutofit/>
            </a:bodyPr>
            <a:lstStyle/>
            <a:p>
              <a:pPr algn="ctr">
                <a:defRPr/>
              </a:pPr>
              <a:r>
                <a:rPr lang="en-US" altLang="ja-JP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Step 2</a:t>
              </a:r>
            </a:p>
            <a:p>
              <a:pPr algn="ctr">
                <a:defRPr/>
              </a:pPr>
              <a:r>
                <a:rPr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ネック工程を</a:t>
              </a:r>
              <a:br>
                <a:rPr lang="en-US" altLang="ja-JP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</a:br>
              <a:r>
                <a:rPr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みつける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6BE2C524-EC1B-F630-96D5-96E690F0AF16}"/>
                </a:ext>
              </a:extLst>
            </p:cNvPr>
            <p:cNvCxnSpPr>
              <a:cxnSpLocks/>
              <a:stCxn id="18" idx="6"/>
              <a:endCxn id="4" idx="2"/>
            </p:cNvCxnSpPr>
            <p:nvPr/>
          </p:nvCxnSpPr>
          <p:spPr>
            <a:xfrm>
              <a:off x="4927386" y="2759666"/>
              <a:ext cx="797124" cy="0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98078E7-6D12-E854-04F2-2A88782B8D92}"/>
              </a:ext>
            </a:extLst>
          </p:cNvPr>
          <p:cNvGrpSpPr/>
          <p:nvPr/>
        </p:nvGrpSpPr>
        <p:grpSpPr>
          <a:xfrm>
            <a:off x="7984200" y="3396062"/>
            <a:ext cx="3600000" cy="2587333"/>
            <a:chOff x="7984200" y="3396062"/>
            <a:chExt cx="3600000" cy="2587333"/>
          </a:xfrm>
        </p:grpSpPr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C1F1DE1B-3022-D72D-0EDF-54BFEBA2B243}"/>
                </a:ext>
              </a:extLst>
            </p:cNvPr>
            <p:cNvCxnSpPr>
              <a:cxnSpLocks/>
              <a:stCxn id="4" idx="5"/>
              <a:endCxn id="9" idx="0"/>
            </p:cNvCxnSpPr>
            <p:nvPr/>
          </p:nvCxnSpPr>
          <p:spPr>
            <a:xfrm>
              <a:off x="8797302" y="3396062"/>
              <a:ext cx="986898" cy="787333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5F486F7-C4FE-D8F5-FFE1-B073D9A47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4200" y="4183395"/>
              <a:ext cx="3600000" cy="180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0">
              <a:noAutofit/>
            </a:bodyPr>
            <a:lstStyle/>
            <a:p>
              <a:pPr algn="ctr">
                <a:defRPr/>
              </a:pPr>
              <a:r>
                <a:rPr kumimoji="1" lang="en-US" altLang="ja-JP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Step 3</a:t>
              </a:r>
            </a:p>
            <a:p>
              <a:pPr algn="ctr">
                <a:defRPr/>
              </a:pPr>
              <a:r>
                <a:rPr kumimoji="1" lang="ja-JP" altLang="en-US" sz="2600" spc="26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制約要因を</a:t>
              </a:r>
              <a:br>
                <a:rPr kumimoji="1" lang="en-US" altLang="ja-JP" sz="2600" spc="26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</a:br>
              <a:r>
                <a:rPr kumimoji="1" lang="ja-JP" altLang="en-US" sz="2600" spc="26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みつける</a:t>
              </a:r>
              <a:endParaRPr kumimoji="1" lang="ja-JP" altLang="en-US" sz="2600" spc="26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67A175-BDA8-BD52-1554-BDB52912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137" y="441554"/>
            <a:ext cx="5207726" cy="690561"/>
          </a:xfrm>
        </p:spPr>
        <p:txBody>
          <a:bodyPr/>
          <a:lstStyle/>
          <a:p>
            <a:r>
              <a:rPr kumimoji="1" lang="ja-JP" altLang="en-US" spc="360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取り組みのステップ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EA87A60-2DD7-A149-81E4-24BFF1DF0F68}"/>
              </a:ext>
            </a:extLst>
          </p:cNvPr>
          <p:cNvGrpSpPr/>
          <p:nvPr/>
        </p:nvGrpSpPr>
        <p:grpSpPr>
          <a:xfrm>
            <a:off x="919236" y="4066062"/>
            <a:ext cx="1362874" cy="1713600"/>
            <a:chOff x="8798284" y="1296775"/>
            <a:chExt cx="1362874" cy="1713600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7C5CF113-B103-A60A-4316-481A27EF1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41765" y="1738616"/>
              <a:ext cx="487534" cy="1271759"/>
            </a:xfrm>
            <a:prstGeom prst="rect">
              <a:avLst/>
            </a:prstGeom>
          </p:spPr>
        </p:pic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8074BE4-AAAE-70EB-E0C3-A90203F42731}"/>
                </a:ext>
              </a:extLst>
            </p:cNvPr>
            <p:cNvGrpSpPr/>
            <p:nvPr/>
          </p:nvGrpSpPr>
          <p:grpSpPr>
            <a:xfrm>
              <a:off x="9118997" y="1666102"/>
              <a:ext cx="410302" cy="657426"/>
              <a:chOff x="4089101" y="2590549"/>
              <a:chExt cx="1752381" cy="1146732"/>
            </a:xfrm>
          </p:grpSpPr>
          <p:sp>
            <p:nvSpPr>
              <p:cNvPr id="11" name="Oval 21">
                <a:extLst>
                  <a:ext uri="{FF2B5EF4-FFF2-40B4-BE49-F238E27FC236}">
                    <a16:creationId xmlns:a16="http://schemas.microsoft.com/office/drawing/2014/main" id="{4B5A44E8-4461-41C5-D1BF-AD35F27F3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9101" y="3259908"/>
                <a:ext cx="1371600" cy="477373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Line 22">
                <a:extLst>
                  <a:ext uri="{FF2B5EF4-FFF2-40B4-BE49-F238E27FC236}">
                    <a16:creationId xmlns:a16="http://schemas.microsoft.com/office/drawing/2014/main" id="{FE37C0A6-7776-50F8-92CC-AAE2C0D88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968234" y="2590549"/>
                <a:ext cx="873248" cy="644213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E452BCF7-42E1-A985-D5D5-D0B20E3BA8CB}"/>
                </a:ext>
              </a:extLst>
            </p:cNvPr>
            <p:cNvSpPr txBox="1"/>
            <p:nvPr/>
          </p:nvSpPr>
          <p:spPr>
            <a:xfrm>
              <a:off x="8798284" y="1296775"/>
              <a:ext cx="1362874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spc="200" dirty="0"/>
                <a:t>ボトルネック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93FC418-A3E4-47FF-0050-48EC3D8A325D}"/>
              </a:ext>
            </a:extLst>
          </p:cNvPr>
          <p:cNvGrpSpPr/>
          <p:nvPr/>
        </p:nvGrpSpPr>
        <p:grpSpPr>
          <a:xfrm>
            <a:off x="5264820" y="3396062"/>
            <a:ext cx="2664682" cy="1200913"/>
            <a:chOff x="5264820" y="3396062"/>
            <a:chExt cx="2664682" cy="1200913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313CCE9E-3B40-7CB1-DD11-DBA8A833A96E}"/>
                </a:ext>
              </a:extLst>
            </p:cNvPr>
            <p:cNvCxnSpPr>
              <a:cxnSpLocks/>
              <a:stCxn id="15" idx="0"/>
              <a:endCxn id="4" idx="3"/>
            </p:cNvCxnSpPr>
            <p:nvPr/>
          </p:nvCxnSpPr>
          <p:spPr>
            <a:xfrm flipV="1">
              <a:off x="5264820" y="3396062"/>
              <a:ext cx="986898" cy="787333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01BF5539-26BE-0143-6A2B-1BDFD369187B}"/>
                </a:ext>
              </a:extLst>
            </p:cNvPr>
            <p:cNvSpPr/>
            <p:nvPr/>
          </p:nvSpPr>
          <p:spPr bwMode="auto">
            <a:xfrm>
              <a:off x="7119517" y="3840035"/>
              <a:ext cx="809985" cy="756940"/>
            </a:xfrm>
            <a:prstGeom prst="arc">
              <a:avLst>
                <a:gd name="adj1" fmla="val 15138885"/>
                <a:gd name="adj2" fmla="val 13126438"/>
              </a:avLst>
            </a:prstGeom>
            <a:noFill/>
            <a:ln w="1270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ja-JP" altLang="en-US" sz="18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5FBCA257-B041-6024-B115-E2BF9901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86" y="1859666"/>
            <a:ext cx="3960000" cy="180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defRPr/>
            </a:pPr>
            <a:r>
              <a:rPr kumimoji="1" lang="en-US" altLang="ja-JP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Step 1</a:t>
            </a:r>
          </a:p>
          <a:p>
            <a:pPr algn="ctr">
              <a:defRPr/>
            </a:pPr>
            <a:r>
              <a:rPr kumimoji="1" lang="ja-JP" altLang="en-US" sz="25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ネックは生産か販売かを見極める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1362810"/>
      </p:ext>
    </p:extLst>
  </p:cSld>
  <p:clrMapOvr>
    <a:masterClrMapping/>
  </p:clrMapOvr>
  <p:transition advTm="535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  <p:extLst>
    <p:ext uri="{E180D4A7-C9FB-4DFB-919C-405C955672EB}">
      <p14:showEvtLst xmlns:p14="http://schemas.microsoft.com/office/powerpoint/2010/main">
        <p14:playEvt time="1564" objId="31"/>
        <p14:stopEvt time="52692" objId="31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4BEFF2-9272-4ECF-A586-C1362289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437" y="470706"/>
            <a:ext cx="9327125" cy="690561"/>
          </a:xfrm>
        </p:spPr>
        <p:txBody>
          <a:bodyPr/>
          <a:lstStyle/>
          <a:p>
            <a:r>
              <a:rPr kumimoji="1" lang="ja-JP" altLang="en-US" dirty="0"/>
              <a:t>生産性向上の効果</a:t>
            </a:r>
          </a:p>
        </p:txBody>
      </p:sp>
      <p:graphicFrame>
        <p:nvGraphicFramePr>
          <p:cNvPr id="4" name="表 6">
            <a:extLst>
              <a:ext uri="{FF2B5EF4-FFF2-40B4-BE49-F238E27FC236}">
                <a16:creationId xmlns:a16="http://schemas.microsoft.com/office/drawing/2014/main" id="{B910D8B7-E392-80EB-BD3B-EE5C8F08730D}"/>
              </a:ext>
            </a:extLst>
          </p:cNvPr>
          <p:cNvGraphicFramePr>
            <a:graphicFrameLocks noGrp="1"/>
          </p:cNvGraphicFramePr>
          <p:nvPr/>
        </p:nvGraphicFramePr>
        <p:xfrm>
          <a:off x="1637881" y="1371365"/>
          <a:ext cx="9315254" cy="47707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26005">
                  <a:extLst>
                    <a:ext uri="{9D8B030D-6E8A-4147-A177-3AD203B41FA5}">
                      <a16:colId xmlns:a16="http://schemas.microsoft.com/office/drawing/2014/main" val="83571556"/>
                    </a:ext>
                  </a:extLst>
                </a:gridCol>
                <a:gridCol w="3035143">
                  <a:extLst>
                    <a:ext uri="{9D8B030D-6E8A-4147-A177-3AD203B41FA5}">
                      <a16:colId xmlns:a16="http://schemas.microsoft.com/office/drawing/2014/main" val="752452459"/>
                    </a:ext>
                  </a:extLst>
                </a:gridCol>
                <a:gridCol w="2954106">
                  <a:extLst>
                    <a:ext uri="{9D8B030D-6E8A-4147-A177-3AD203B41FA5}">
                      <a16:colId xmlns:a16="http://schemas.microsoft.com/office/drawing/2014/main" val="3178880506"/>
                    </a:ext>
                  </a:extLst>
                </a:gridCol>
              </a:tblGrid>
              <a:tr h="2458956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　　　</a:t>
                      </a:r>
                      <a:r>
                        <a:rPr kumimoji="1" lang="ja-JP" altLang="en-US" sz="1400" dirty="0"/>
                        <a:t>　</a:t>
                      </a:r>
                      <a:endParaRPr kumimoji="1" lang="en-US" altLang="ja-JP" sz="1400" dirty="0"/>
                    </a:p>
                    <a:p>
                      <a:r>
                        <a:rPr kumimoji="1" lang="en-US" altLang="ja-JP" sz="1400" dirty="0"/>
                        <a:t>         </a:t>
                      </a:r>
                      <a:r>
                        <a:rPr kumimoji="1" lang="ja-JP" altLang="en-US" sz="1400" dirty="0"/>
                        <a:t>　　　　　</a:t>
                      </a:r>
                      <a:endParaRPr kumimoji="1" lang="en-US" altLang="ja-JP" sz="1400" dirty="0"/>
                    </a:p>
                    <a:p>
                      <a:r>
                        <a:rPr kumimoji="1" lang="ja-JP" altLang="en-US" sz="1400" b="1" dirty="0"/>
                        <a:t>　　　　　　　　　　</a:t>
                      </a:r>
                      <a:r>
                        <a:rPr kumimoji="1" lang="ja-JP" altLang="en-US" sz="1400" b="0" dirty="0"/>
                        <a:t>　</a:t>
                      </a:r>
                      <a:endParaRPr kumimoji="1" lang="en-US" altLang="ja-JP" sz="1400" b="0" dirty="0"/>
                    </a:p>
                    <a:p>
                      <a:endParaRPr kumimoji="1" lang="en-US" altLang="ja-JP" sz="1400" b="0" dirty="0"/>
                    </a:p>
                    <a:p>
                      <a:endParaRPr kumimoji="1" lang="en-US" altLang="ja-JP" sz="1400" b="0" dirty="0"/>
                    </a:p>
                  </a:txBody>
                  <a:tcPr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400" b="1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339311"/>
                  </a:ext>
                </a:extLst>
              </a:tr>
              <a:tr h="12848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spc="2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409842"/>
                  </a:ext>
                </a:extLst>
              </a:tr>
              <a:tr h="10268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200" dirty="0">
                        <a:latin typeface="+mn-ea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4204597"/>
                  </a:ext>
                </a:extLst>
              </a:tr>
            </a:tbl>
          </a:graphicData>
        </a:graphic>
      </p:graphicFrame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7062B77-B483-CF85-E1FE-E00C22334666}"/>
              </a:ext>
            </a:extLst>
          </p:cNvPr>
          <p:cNvSpPr/>
          <p:nvPr/>
        </p:nvSpPr>
        <p:spPr>
          <a:xfrm>
            <a:off x="1987961" y="3021607"/>
            <a:ext cx="2696866" cy="673398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方 策</a:t>
            </a: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A866C32B-E3BB-D978-44D5-10CE5A2AB3E7}"/>
              </a:ext>
            </a:extLst>
          </p:cNvPr>
          <p:cNvSpPr/>
          <p:nvPr/>
        </p:nvSpPr>
        <p:spPr>
          <a:xfrm>
            <a:off x="2922924" y="1667308"/>
            <a:ext cx="1925802" cy="5149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b="0" spc="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ネック箇所</a:t>
            </a:r>
            <a:endParaRPr kumimoji="1" lang="ja-JP" altLang="en-US" sz="2800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AutoShape 7">
            <a:extLst>
              <a:ext uri="{FF2B5EF4-FFF2-40B4-BE49-F238E27FC236}">
                <a16:creationId xmlns:a16="http://schemas.microsoft.com/office/drawing/2014/main" id="{24F6D4CE-02A3-1CDC-2E61-F1D485B15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562" y="2843547"/>
            <a:ext cx="2012646" cy="292923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ja-JP" altLang="en-US" sz="1400" b="1" spc="160" dirty="0">
                <a:latin typeface="+mn-ea"/>
              </a:rPr>
              <a:t>生産量＝</a:t>
            </a:r>
            <a:r>
              <a:rPr lang="ja-JP" altLang="en-US" sz="1400" b="1" spc="160" dirty="0">
                <a:latin typeface="+mn-ea"/>
              </a:rPr>
              <a:t>販売量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91" name="正方形/長方形 31">
            <a:extLst>
              <a:ext uri="{FF2B5EF4-FFF2-40B4-BE49-F238E27FC236}">
                <a16:creationId xmlns:a16="http://schemas.microsoft.com/office/drawing/2014/main" id="{02092092-7F8C-A746-9B86-382DE9537BBB}"/>
              </a:ext>
            </a:extLst>
          </p:cNvPr>
          <p:cNvSpPr/>
          <p:nvPr/>
        </p:nvSpPr>
        <p:spPr>
          <a:xfrm>
            <a:off x="5805856" y="2265003"/>
            <a:ext cx="881562" cy="568153"/>
          </a:xfrm>
          <a:custGeom>
            <a:avLst/>
            <a:gdLst>
              <a:gd name="connsiteX0" fmla="*/ 0 w 857255"/>
              <a:gd name="connsiteY0" fmla="*/ 0 h 1233490"/>
              <a:gd name="connsiteX1" fmla="*/ 857255 w 857255"/>
              <a:gd name="connsiteY1" fmla="*/ 0 h 1233490"/>
              <a:gd name="connsiteX2" fmla="*/ 857255 w 857255"/>
              <a:gd name="connsiteY2" fmla="*/ 1233490 h 1233490"/>
              <a:gd name="connsiteX3" fmla="*/ 0 w 857255"/>
              <a:gd name="connsiteY3" fmla="*/ 1233490 h 1233490"/>
              <a:gd name="connsiteX4" fmla="*/ 0 w 857255"/>
              <a:gd name="connsiteY4" fmla="*/ 0 h 1233490"/>
              <a:gd name="connsiteX0" fmla="*/ 857255 w 948695"/>
              <a:gd name="connsiteY0" fmla="*/ 0 h 1233490"/>
              <a:gd name="connsiteX1" fmla="*/ 857255 w 948695"/>
              <a:gd name="connsiteY1" fmla="*/ 1233490 h 1233490"/>
              <a:gd name="connsiteX2" fmla="*/ 0 w 948695"/>
              <a:gd name="connsiteY2" fmla="*/ 1233490 h 1233490"/>
              <a:gd name="connsiteX3" fmla="*/ 0 w 948695"/>
              <a:gd name="connsiteY3" fmla="*/ 0 h 1233490"/>
              <a:gd name="connsiteX4" fmla="*/ 948695 w 948695"/>
              <a:gd name="connsiteY4" fmla="*/ 91440 h 1233490"/>
              <a:gd name="connsiteX0" fmla="*/ 857255 w 857255"/>
              <a:gd name="connsiteY0" fmla="*/ 0 h 1233490"/>
              <a:gd name="connsiteX1" fmla="*/ 857255 w 857255"/>
              <a:gd name="connsiteY1" fmla="*/ 1233490 h 1233490"/>
              <a:gd name="connsiteX2" fmla="*/ 0 w 857255"/>
              <a:gd name="connsiteY2" fmla="*/ 1233490 h 1233490"/>
              <a:gd name="connsiteX3" fmla="*/ 0 w 857255"/>
              <a:gd name="connsiteY3" fmla="*/ 0 h 12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5" h="1233490">
                <a:moveTo>
                  <a:pt x="857255" y="0"/>
                </a:moveTo>
                <a:lnTo>
                  <a:pt x="857255" y="1233490"/>
                </a:lnTo>
                <a:lnTo>
                  <a:pt x="0" y="123349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62000">
                <a:srgbClr val="FFC000"/>
              </a:gs>
              <a:gs pos="0">
                <a:srgbClr val="CF9E0D"/>
              </a:gs>
              <a:gs pos="100000">
                <a:prstClr val="white"/>
              </a:gs>
            </a:gsLst>
            <a:lin ang="162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>
              <a:lnSpc>
                <a:spcPct val="150000"/>
              </a:lnSpc>
            </a:pPr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 産</a:t>
            </a:r>
          </a:p>
        </p:txBody>
      </p:sp>
      <p:sp>
        <p:nvSpPr>
          <p:cNvPr id="92" name="正方形/長方形 31">
            <a:extLst>
              <a:ext uri="{FF2B5EF4-FFF2-40B4-BE49-F238E27FC236}">
                <a16:creationId xmlns:a16="http://schemas.microsoft.com/office/drawing/2014/main" id="{B40E4E70-81E9-0095-19E4-888FB8BED3E9}"/>
              </a:ext>
            </a:extLst>
          </p:cNvPr>
          <p:cNvSpPr/>
          <p:nvPr/>
        </p:nvSpPr>
        <p:spPr>
          <a:xfrm>
            <a:off x="6708038" y="2274909"/>
            <a:ext cx="617853" cy="424313"/>
          </a:xfrm>
          <a:custGeom>
            <a:avLst/>
            <a:gdLst>
              <a:gd name="connsiteX0" fmla="*/ 0 w 857255"/>
              <a:gd name="connsiteY0" fmla="*/ 0 h 1233490"/>
              <a:gd name="connsiteX1" fmla="*/ 857255 w 857255"/>
              <a:gd name="connsiteY1" fmla="*/ 0 h 1233490"/>
              <a:gd name="connsiteX2" fmla="*/ 857255 w 857255"/>
              <a:gd name="connsiteY2" fmla="*/ 1233490 h 1233490"/>
              <a:gd name="connsiteX3" fmla="*/ 0 w 857255"/>
              <a:gd name="connsiteY3" fmla="*/ 1233490 h 1233490"/>
              <a:gd name="connsiteX4" fmla="*/ 0 w 857255"/>
              <a:gd name="connsiteY4" fmla="*/ 0 h 1233490"/>
              <a:gd name="connsiteX0" fmla="*/ 857255 w 948695"/>
              <a:gd name="connsiteY0" fmla="*/ 0 h 1233490"/>
              <a:gd name="connsiteX1" fmla="*/ 857255 w 948695"/>
              <a:gd name="connsiteY1" fmla="*/ 1233490 h 1233490"/>
              <a:gd name="connsiteX2" fmla="*/ 0 w 948695"/>
              <a:gd name="connsiteY2" fmla="*/ 1233490 h 1233490"/>
              <a:gd name="connsiteX3" fmla="*/ 0 w 948695"/>
              <a:gd name="connsiteY3" fmla="*/ 0 h 1233490"/>
              <a:gd name="connsiteX4" fmla="*/ 948695 w 948695"/>
              <a:gd name="connsiteY4" fmla="*/ 91440 h 1233490"/>
              <a:gd name="connsiteX0" fmla="*/ 857255 w 857255"/>
              <a:gd name="connsiteY0" fmla="*/ 0 h 1233490"/>
              <a:gd name="connsiteX1" fmla="*/ 857255 w 857255"/>
              <a:gd name="connsiteY1" fmla="*/ 1233490 h 1233490"/>
              <a:gd name="connsiteX2" fmla="*/ 0 w 857255"/>
              <a:gd name="connsiteY2" fmla="*/ 1233490 h 1233490"/>
              <a:gd name="connsiteX3" fmla="*/ 0 w 857255"/>
              <a:gd name="connsiteY3" fmla="*/ 0 h 12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5" h="1233490">
                <a:moveTo>
                  <a:pt x="857255" y="0"/>
                </a:moveTo>
                <a:lnTo>
                  <a:pt x="857255" y="1233490"/>
                </a:lnTo>
                <a:lnTo>
                  <a:pt x="0" y="123349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62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prstClr val="white"/>
              </a:gs>
            </a:gsLst>
            <a:lin ang="162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 売</a:t>
            </a:r>
          </a:p>
        </p:txBody>
      </p:sp>
      <p:sp>
        <p:nvSpPr>
          <p:cNvPr id="93" name="正方形/長方形 31">
            <a:extLst>
              <a:ext uri="{FF2B5EF4-FFF2-40B4-BE49-F238E27FC236}">
                <a16:creationId xmlns:a16="http://schemas.microsoft.com/office/drawing/2014/main" id="{6054CB36-62F0-4969-5217-150255ECD2DF}"/>
              </a:ext>
            </a:extLst>
          </p:cNvPr>
          <p:cNvSpPr/>
          <p:nvPr/>
        </p:nvSpPr>
        <p:spPr>
          <a:xfrm flipV="1">
            <a:off x="5718796" y="3146009"/>
            <a:ext cx="1690429" cy="292924"/>
          </a:xfrm>
          <a:custGeom>
            <a:avLst/>
            <a:gdLst>
              <a:gd name="connsiteX0" fmla="*/ 0 w 857255"/>
              <a:gd name="connsiteY0" fmla="*/ 0 h 1233490"/>
              <a:gd name="connsiteX1" fmla="*/ 857255 w 857255"/>
              <a:gd name="connsiteY1" fmla="*/ 0 h 1233490"/>
              <a:gd name="connsiteX2" fmla="*/ 857255 w 857255"/>
              <a:gd name="connsiteY2" fmla="*/ 1233490 h 1233490"/>
              <a:gd name="connsiteX3" fmla="*/ 0 w 857255"/>
              <a:gd name="connsiteY3" fmla="*/ 1233490 h 1233490"/>
              <a:gd name="connsiteX4" fmla="*/ 0 w 857255"/>
              <a:gd name="connsiteY4" fmla="*/ 0 h 1233490"/>
              <a:gd name="connsiteX0" fmla="*/ 857255 w 948695"/>
              <a:gd name="connsiteY0" fmla="*/ 0 h 1233490"/>
              <a:gd name="connsiteX1" fmla="*/ 857255 w 948695"/>
              <a:gd name="connsiteY1" fmla="*/ 1233490 h 1233490"/>
              <a:gd name="connsiteX2" fmla="*/ 0 w 948695"/>
              <a:gd name="connsiteY2" fmla="*/ 1233490 h 1233490"/>
              <a:gd name="connsiteX3" fmla="*/ 0 w 948695"/>
              <a:gd name="connsiteY3" fmla="*/ 0 h 1233490"/>
              <a:gd name="connsiteX4" fmla="*/ 948695 w 948695"/>
              <a:gd name="connsiteY4" fmla="*/ 91440 h 1233490"/>
              <a:gd name="connsiteX0" fmla="*/ 857255 w 857255"/>
              <a:gd name="connsiteY0" fmla="*/ 0 h 1233490"/>
              <a:gd name="connsiteX1" fmla="*/ 857255 w 857255"/>
              <a:gd name="connsiteY1" fmla="*/ 1233490 h 1233490"/>
              <a:gd name="connsiteX2" fmla="*/ 0 w 857255"/>
              <a:gd name="connsiteY2" fmla="*/ 1233490 h 1233490"/>
              <a:gd name="connsiteX3" fmla="*/ 0 w 857255"/>
              <a:gd name="connsiteY3" fmla="*/ 0 h 12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5" h="1233490">
                <a:moveTo>
                  <a:pt x="857255" y="0"/>
                </a:moveTo>
                <a:lnTo>
                  <a:pt x="857255" y="1233490"/>
                </a:lnTo>
                <a:lnTo>
                  <a:pt x="0" y="123349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62000">
                <a:srgbClr val="FFC000"/>
              </a:gs>
              <a:gs pos="0">
                <a:srgbClr val="CF9E0D"/>
              </a:gs>
              <a:gs pos="100000">
                <a:prstClr val="white"/>
              </a:gs>
            </a:gsLst>
            <a:lin ang="162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AutoShape 7">
            <a:extLst>
              <a:ext uri="{FF2B5EF4-FFF2-40B4-BE49-F238E27FC236}">
                <a16:creationId xmlns:a16="http://schemas.microsoft.com/office/drawing/2014/main" id="{9E6E61CB-4B18-B763-A9AA-E5C048B93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4723" y="2843914"/>
            <a:ext cx="2012410" cy="280782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ja-JP" altLang="en-US" sz="1400" b="1" spc="160" dirty="0">
                <a:latin typeface="+mn-ea"/>
              </a:rPr>
              <a:t>生産量＝販売量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53" name="正方形/長方形 31">
            <a:extLst>
              <a:ext uri="{FF2B5EF4-FFF2-40B4-BE49-F238E27FC236}">
                <a16:creationId xmlns:a16="http://schemas.microsoft.com/office/drawing/2014/main" id="{8A08566B-8993-6D87-E0D6-AC16A5516D14}"/>
              </a:ext>
            </a:extLst>
          </p:cNvPr>
          <p:cNvSpPr/>
          <p:nvPr/>
        </p:nvSpPr>
        <p:spPr>
          <a:xfrm>
            <a:off x="8655529" y="2419382"/>
            <a:ext cx="882000" cy="406726"/>
          </a:xfrm>
          <a:custGeom>
            <a:avLst/>
            <a:gdLst>
              <a:gd name="connsiteX0" fmla="*/ 0 w 857255"/>
              <a:gd name="connsiteY0" fmla="*/ 0 h 1233490"/>
              <a:gd name="connsiteX1" fmla="*/ 857255 w 857255"/>
              <a:gd name="connsiteY1" fmla="*/ 0 h 1233490"/>
              <a:gd name="connsiteX2" fmla="*/ 857255 w 857255"/>
              <a:gd name="connsiteY2" fmla="*/ 1233490 h 1233490"/>
              <a:gd name="connsiteX3" fmla="*/ 0 w 857255"/>
              <a:gd name="connsiteY3" fmla="*/ 1233490 h 1233490"/>
              <a:gd name="connsiteX4" fmla="*/ 0 w 857255"/>
              <a:gd name="connsiteY4" fmla="*/ 0 h 1233490"/>
              <a:gd name="connsiteX0" fmla="*/ 857255 w 948695"/>
              <a:gd name="connsiteY0" fmla="*/ 0 h 1233490"/>
              <a:gd name="connsiteX1" fmla="*/ 857255 w 948695"/>
              <a:gd name="connsiteY1" fmla="*/ 1233490 h 1233490"/>
              <a:gd name="connsiteX2" fmla="*/ 0 w 948695"/>
              <a:gd name="connsiteY2" fmla="*/ 1233490 h 1233490"/>
              <a:gd name="connsiteX3" fmla="*/ 0 w 948695"/>
              <a:gd name="connsiteY3" fmla="*/ 0 h 1233490"/>
              <a:gd name="connsiteX4" fmla="*/ 948695 w 948695"/>
              <a:gd name="connsiteY4" fmla="*/ 91440 h 1233490"/>
              <a:gd name="connsiteX0" fmla="*/ 857255 w 857255"/>
              <a:gd name="connsiteY0" fmla="*/ 0 h 1233490"/>
              <a:gd name="connsiteX1" fmla="*/ 857255 w 857255"/>
              <a:gd name="connsiteY1" fmla="*/ 1233490 h 1233490"/>
              <a:gd name="connsiteX2" fmla="*/ 0 w 857255"/>
              <a:gd name="connsiteY2" fmla="*/ 1233490 h 1233490"/>
              <a:gd name="connsiteX3" fmla="*/ 0 w 857255"/>
              <a:gd name="connsiteY3" fmla="*/ 0 h 12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5" h="1233490">
                <a:moveTo>
                  <a:pt x="857255" y="0"/>
                </a:moveTo>
                <a:lnTo>
                  <a:pt x="857255" y="1233490"/>
                </a:lnTo>
                <a:lnTo>
                  <a:pt x="0" y="123349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62000">
                <a:srgbClr val="FFC000"/>
              </a:gs>
              <a:gs pos="0">
                <a:srgbClr val="CF9E0D"/>
              </a:gs>
              <a:gs pos="100000">
                <a:prstClr val="white"/>
              </a:gs>
            </a:gsLst>
            <a:lin ang="162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 産</a:t>
            </a:r>
          </a:p>
        </p:txBody>
      </p:sp>
      <p:sp>
        <p:nvSpPr>
          <p:cNvPr id="88" name="正方形/長方形 31">
            <a:extLst>
              <a:ext uri="{FF2B5EF4-FFF2-40B4-BE49-F238E27FC236}">
                <a16:creationId xmlns:a16="http://schemas.microsoft.com/office/drawing/2014/main" id="{A219C171-3BB0-8AE7-1A24-4E6DFC2D235A}"/>
              </a:ext>
            </a:extLst>
          </p:cNvPr>
          <p:cNvSpPr/>
          <p:nvPr/>
        </p:nvSpPr>
        <p:spPr>
          <a:xfrm>
            <a:off x="9570187" y="2279409"/>
            <a:ext cx="612000" cy="553747"/>
          </a:xfrm>
          <a:custGeom>
            <a:avLst/>
            <a:gdLst>
              <a:gd name="connsiteX0" fmla="*/ 0 w 857255"/>
              <a:gd name="connsiteY0" fmla="*/ 0 h 1233490"/>
              <a:gd name="connsiteX1" fmla="*/ 857255 w 857255"/>
              <a:gd name="connsiteY1" fmla="*/ 0 h 1233490"/>
              <a:gd name="connsiteX2" fmla="*/ 857255 w 857255"/>
              <a:gd name="connsiteY2" fmla="*/ 1233490 h 1233490"/>
              <a:gd name="connsiteX3" fmla="*/ 0 w 857255"/>
              <a:gd name="connsiteY3" fmla="*/ 1233490 h 1233490"/>
              <a:gd name="connsiteX4" fmla="*/ 0 w 857255"/>
              <a:gd name="connsiteY4" fmla="*/ 0 h 1233490"/>
              <a:gd name="connsiteX0" fmla="*/ 857255 w 948695"/>
              <a:gd name="connsiteY0" fmla="*/ 0 h 1233490"/>
              <a:gd name="connsiteX1" fmla="*/ 857255 w 948695"/>
              <a:gd name="connsiteY1" fmla="*/ 1233490 h 1233490"/>
              <a:gd name="connsiteX2" fmla="*/ 0 w 948695"/>
              <a:gd name="connsiteY2" fmla="*/ 1233490 h 1233490"/>
              <a:gd name="connsiteX3" fmla="*/ 0 w 948695"/>
              <a:gd name="connsiteY3" fmla="*/ 0 h 1233490"/>
              <a:gd name="connsiteX4" fmla="*/ 948695 w 948695"/>
              <a:gd name="connsiteY4" fmla="*/ 91440 h 1233490"/>
              <a:gd name="connsiteX0" fmla="*/ 857255 w 857255"/>
              <a:gd name="connsiteY0" fmla="*/ 0 h 1233490"/>
              <a:gd name="connsiteX1" fmla="*/ 857255 w 857255"/>
              <a:gd name="connsiteY1" fmla="*/ 1233490 h 1233490"/>
              <a:gd name="connsiteX2" fmla="*/ 0 w 857255"/>
              <a:gd name="connsiteY2" fmla="*/ 1233490 h 1233490"/>
              <a:gd name="connsiteX3" fmla="*/ 0 w 857255"/>
              <a:gd name="connsiteY3" fmla="*/ 0 h 12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5" h="1233490">
                <a:moveTo>
                  <a:pt x="857255" y="0"/>
                </a:moveTo>
                <a:lnTo>
                  <a:pt x="857255" y="1233490"/>
                </a:lnTo>
                <a:lnTo>
                  <a:pt x="0" y="123349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6200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prstClr val="white"/>
              </a:gs>
            </a:gsLst>
            <a:lin ang="162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r>
              <a:rPr kumimoji="1" lang="ja-JP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販 売</a:t>
            </a:r>
          </a:p>
        </p:txBody>
      </p:sp>
      <p:sp>
        <p:nvSpPr>
          <p:cNvPr id="89" name="正方形/長方形 31">
            <a:extLst>
              <a:ext uri="{FF2B5EF4-FFF2-40B4-BE49-F238E27FC236}">
                <a16:creationId xmlns:a16="http://schemas.microsoft.com/office/drawing/2014/main" id="{D1DBCF39-E068-29C4-D290-85AF616262A5}"/>
              </a:ext>
            </a:extLst>
          </p:cNvPr>
          <p:cNvSpPr/>
          <p:nvPr/>
        </p:nvSpPr>
        <p:spPr>
          <a:xfrm flipV="1">
            <a:off x="8595500" y="3133839"/>
            <a:ext cx="1692000" cy="280783"/>
          </a:xfrm>
          <a:custGeom>
            <a:avLst/>
            <a:gdLst>
              <a:gd name="connsiteX0" fmla="*/ 0 w 857255"/>
              <a:gd name="connsiteY0" fmla="*/ 0 h 1233490"/>
              <a:gd name="connsiteX1" fmla="*/ 857255 w 857255"/>
              <a:gd name="connsiteY1" fmla="*/ 0 h 1233490"/>
              <a:gd name="connsiteX2" fmla="*/ 857255 w 857255"/>
              <a:gd name="connsiteY2" fmla="*/ 1233490 h 1233490"/>
              <a:gd name="connsiteX3" fmla="*/ 0 w 857255"/>
              <a:gd name="connsiteY3" fmla="*/ 1233490 h 1233490"/>
              <a:gd name="connsiteX4" fmla="*/ 0 w 857255"/>
              <a:gd name="connsiteY4" fmla="*/ 0 h 1233490"/>
              <a:gd name="connsiteX0" fmla="*/ 857255 w 948695"/>
              <a:gd name="connsiteY0" fmla="*/ 0 h 1233490"/>
              <a:gd name="connsiteX1" fmla="*/ 857255 w 948695"/>
              <a:gd name="connsiteY1" fmla="*/ 1233490 h 1233490"/>
              <a:gd name="connsiteX2" fmla="*/ 0 w 948695"/>
              <a:gd name="connsiteY2" fmla="*/ 1233490 h 1233490"/>
              <a:gd name="connsiteX3" fmla="*/ 0 w 948695"/>
              <a:gd name="connsiteY3" fmla="*/ 0 h 1233490"/>
              <a:gd name="connsiteX4" fmla="*/ 948695 w 948695"/>
              <a:gd name="connsiteY4" fmla="*/ 91440 h 1233490"/>
              <a:gd name="connsiteX0" fmla="*/ 857255 w 857255"/>
              <a:gd name="connsiteY0" fmla="*/ 0 h 1233490"/>
              <a:gd name="connsiteX1" fmla="*/ 857255 w 857255"/>
              <a:gd name="connsiteY1" fmla="*/ 1233490 h 1233490"/>
              <a:gd name="connsiteX2" fmla="*/ 0 w 857255"/>
              <a:gd name="connsiteY2" fmla="*/ 1233490 h 1233490"/>
              <a:gd name="connsiteX3" fmla="*/ 0 w 857255"/>
              <a:gd name="connsiteY3" fmla="*/ 0 h 12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5" h="1233490">
                <a:moveTo>
                  <a:pt x="857255" y="0"/>
                </a:moveTo>
                <a:lnTo>
                  <a:pt x="857255" y="1233490"/>
                </a:lnTo>
                <a:lnTo>
                  <a:pt x="0" y="1233490"/>
                </a:lnTo>
                <a:lnTo>
                  <a:pt x="0" y="0"/>
                </a:lnTo>
              </a:path>
            </a:pathLst>
          </a:custGeom>
          <a:gradFill flip="none" rotWithShape="1">
            <a:gsLst>
              <a:gs pos="62000">
                <a:srgbClr val="FFC000"/>
              </a:gs>
              <a:gs pos="0">
                <a:srgbClr val="CF9E0D"/>
              </a:gs>
              <a:gs pos="100000">
                <a:prstClr val="white"/>
              </a:gs>
            </a:gsLst>
            <a:lin ang="16200000" scaled="1"/>
            <a:tileRect/>
          </a:gra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rtlCol="0" anchor="t"/>
          <a:lstStyle/>
          <a:p>
            <a:pPr algn="ctr"/>
            <a:endParaRPr kumimoji="1" lang="ja-JP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569286D-7811-2076-3C3B-D9912C2B6E48}"/>
              </a:ext>
            </a:extLst>
          </p:cNvPr>
          <p:cNvSpPr txBox="1"/>
          <p:nvPr/>
        </p:nvSpPr>
        <p:spPr>
          <a:xfrm>
            <a:off x="2092467" y="4254921"/>
            <a:ext cx="24878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生産能力の向上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BCE343C-1A1F-94CC-52C7-9E9321F4377D}"/>
              </a:ext>
            </a:extLst>
          </p:cNvPr>
          <p:cNvSpPr txBox="1"/>
          <p:nvPr/>
        </p:nvSpPr>
        <p:spPr>
          <a:xfrm>
            <a:off x="2032565" y="5373699"/>
            <a:ext cx="2462534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ja-JP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実働時間の低減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E1C271F-A802-A610-837B-44759BED8C4B}"/>
              </a:ext>
            </a:extLst>
          </p:cNvPr>
          <p:cNvSpPr txBox="1"/>
          <p:nvPr/>
        </p:nvSpPr>
        <p:spPr>
          <a:xfrm>
            <a:off x="4959273" y="3849551"/>
            <a:ext cx="958917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Case A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70B4BE8-9AE3-71E5-CAF3-5D1CFDE31E2E}"/>
              </a:ext>
            </a:extLst>
          </p:cNvPr>
          <p:cNvSpPr txBox="1"/>
          <p:nvPr/>
        </p:nvSpPr>
        <p:spPr>
          <a:xfrm>
            <a:off x="5711263" y="4267914"/>
            <a:ext cx="1667443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/>
              <a:t>利益の増加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EEA42B-542A-F9B7-6A04-17D760FEFB29}"/>
              </a:ext>
            </a:extLst>
          </p:cNvPr>
          <p:cNvSpPr txBox="1"/>
          <p:nvPr/>
        </p:nvSpPr>
        <p:spPr>
          <a:xfrm>
            <a:off x="8001892" y="3820549"/>
            <a:ext cx="957313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Case B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F8EFE2F-A8AA-B2BD-B058-053612416A77}"/>
              </a:ext>
            </a:extLst>
          </p:cNvPr>
          <p:cNvSpPr txBox="1"/>
          <p:nvPr/>
        </p:nvSpPr>
        <p:spPr>
          <a:xfrm>
            <a:off x="8509649" y="4267914"/>
            <a:ext cx="1795684" cy="461665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ja-JP" altLang="en-US" sz="2400" spc="200" dirty="0"/>
              <a:t>納期の短縮</a:t>
            </a:r>
            <a:endParaRPr lang="en-US" altLang="ja-JP" sz="2400" spc="2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AB88348-28B7-2823-1E8A-A6151429D42A}"/>
              </a:ext>
            </a:extLst>
          </p:cNvPr>
          <p:cNvSpPr txBox="1"/>
          <p:nvPr/>
        </p:nvSpPr>
        <p:spPr>
          <a:xfrm>
            <a:off x="5094379" y="5121290"/>
            <a:ext cx="957313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dirty="0"/>
              <a:t>Case C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553E281-A172-B4FD-6276-48D67D9ED641}"/>
              </a:ext>
            </a:extLst>
          </p:cNvPr>
          <p:cNvSpPr txBox="1"/>
          <p:nvPr/>
        </p:nvSpPr>
        <p:spPr>
          <a:xfrm>
            <a:off x="6023556" y="5233638"/>
            <a:ext cx="4262705" cy="830997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ja-JP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残業や配置要員数の低減</a:t>
            </a:r>
            <a:br>
              <a:rPr kumimoji="1" lang="en-US" altLang="ja-JP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</a:br>
            <a:r>
              <a:rPr kumimoji="1" lang="ja-JP" altLang="en-US" sz="24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改善活動時間などの捻出　</a:t>
            </a:r>
            <a:r>
              <a:rPr lang="ja-JP" altLang="en-US" sz="1800" spc="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など</a:t>
            </a:r>
            <a:endParaRPr kumimoji="1" lang="ja-JP" altLang="en-US" sz="2200" dirty="0">
              <a:latin typeface="+mn-ea"/>
              <a:ea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2C6681C7-3C2C-6903-0C56-5A2C565313A3}"/>
              </a:ext>
            </a:extLst>
          </p:cNvPr>
          <p:cNvSpPr/>
          <p:nvPr/>
        </p:nvSpPr>
        <p:spPr>
          <a:xfrm>
            <a:off x="5718796" y="1375903"/>
            <a:ext cx="1573618" cy="5149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生 産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ADD381B-BFFA-B87F-5247-9FD1109DF065}"/>
              </a:ext>
            </a:extLst>
          </p:cNvPr>
          <p:cNvSpPr/>
          <p:nvPr/>
        </p:nvSpPr>
        <p:spPr>
          <a:xfrm>
            <a:off x="8767812" y="1368079"/>
            <a:ext cx="1573618" cy="514952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販 売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A304EA52-5723-3891-B68E-B4C994D5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4323" y="2708637"/>
            <a:ext cx="2117442" cy="41941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kumimoji="1" lang="ja-JP" altLang="en-US" sz="1400" b="1" spc="160" dirty="0">
                <a:latin typeface="+mn-ea"/>
              </a:rPr>
              <a:t>生産量＝</a:t>
            </a:r>
            <a:r>
              <a:rPr lang="ja-JP" altLang="en-US" sz="1400" b="1" spc="160" dirty="0">
                <a:latin typeface="+mn-ea"/>
              </a:rPr>
              <a:t>販売量</a:t>
            </a:r>
            <a:endParaRPr kumimoji="1" lang="ja-JP" altLang="en-US" sz="1400" dirty="0">
              <a:latin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083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90"/>
    </mc:Choice>
    <mc:Fallback xmlns="">
      <p:transition spd="slow" advTm="113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2.08333E-7 -0.025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3.75E-6 -0.0196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53" grpId="0" animBg="1"/>
      <p:bldP spid="14" grpId="0"/>
      <p:bldP spid="18" grpId="0"/>
      <p:bldP spid="19" grpId="0"/>
      <p:bldP spid="20" grpId="0"/>
      <p:bldP spid="21" grpId="0"/>
      <p:bldP spid="11" grpId="0" animBg="1"/>
    </p:bldLst>
  </p:timing>
  <p:extLst>
    <p:ext uri="{E180D4A7-C9FB-4DFB-919C-405C955672EB}">
      <p14:showEvtLst xmlns:p14="http://schemas.microsoft.com/office/powerpoint/2010/main">
        <p14:playEvt time="1522" objId="7"/>
        <p14:stopEvt time="112495" objId="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73979952-043C-D43F-2070-0EE7838F64BC}"/>
              </a:ext>
            </a:extLst>
          </p:cNvPr>
          <p:cNvGrpSpPr/>
          <p:nvPr/>
        </p:nvGrpSpPr>
        <p:grpSpPr>
          <a:xfrm>
            <a:off x="8435580" y="4248603"/>
            <a:ext cx="3455399" cy="2109440"/>
            <a:chOff x="8435580" y="4248603"/>
            <a:chExt cx="3455399" cy="2109440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6D2A5428-259B-71A6-7CEF-317818A07A0F}"/>
                </a:ext>
              </a:extLst>
            </p:cNvPr>
            <p:cNvSpPr/>
            <p:nvPr/>
          </p:nvSpPr>
          <p:spPr bwMode="auto">
            <a:xfrm>
              <a:off x="8435580" y="4248603"/>
              <a:ext cx="3455399" cy="2109440"/>
            </a:xfrm>
            <a:prstGeom prst="roundRect">
              <a:avLst>
                <a:gd name="adj" fmla="val 1403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0E55642E-DD7C-4381-53A9-3C383415ADE3}"/>
                </a:ext>
              </a:extLst>
            </p:cNvPr>
            <p:cNvGrpSpPr/>
            <p:nvPr/>
          </p:nvGrpSpPr>
          <p:grpSpPr>
            <a:xfrm>
              <a:off x="8732816" y="4736133"/>
              <a:ext cx="2871812" cy="1501596"/>
              <a:chOff x="8732816" y="4736133"/>
              <a:chExt cx="2871812" cy="1501596"/>
            </a:xfrm>
          </p:grpSpPr>
          <p:sp>
            <p:nvSpPr>
              <p:cNvPr id="117" name="Rectangle 18">
                <a:extLst>
                  <a:ext uri="{FF2B5EF4-FFF2-40B4-BE49-F238E27FC236}">
                    <a16:creationId xmlns:a16="http://schemas.microsoft.com/office/drawing/2014/main" id="{73570520-8E24-6074-7050-9F0496A74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44628" y="5517729"/>
                <a:ext cx="1260000" cy="7200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36000" anchor="b" anchorCtr="0">
                <a:noAutofit/>
              </a:bodyPr>
              <a:lstStyle/>
              <a:p>
                <a:pPr algn="ctr">
                  <a:defRPr/>
                </a:pPr>
                <a:r>
                  <a:rPr kumimoji="1" lang="en-US" altLang="ja-JP" sz="1200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/>
                    <a:ea typeface="ＭＳ Ｐゴシック"/>
                  </a:rPr>
                  <a:t>Step3</a:t>
                </a:r>
                <a:endParaRPr kumimoji="1" lang="en-US" altLang="ja-JP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ＭＳ Ｐゴシック"/>
                  <a:ea typeface="ＭＳ Ｐゴシック"/>
                </a:endParaRPr>
              </a:p>
              <a:p>
                <a:pPr algn="ctr">
                  <a:defRPr/>
                </a:pP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/>
                    <a:ea typeface="ＭＳ Ｐゴシック"/>
                  </a:rPr>
                  <a:t>制約要因</a:t>
                </a:r>
                <a:br>
                  <a:rPr kumimoji="1" lang="en-US" altLang="ja-JP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/>
                    <a:ea typeface="ＭＳ Ｐゴシック"/>
                  </a:rPr>
                </a:b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ＭＳ Ｐゴシック"/>
                    <a:ea typeface="ＭＳ Ｐゴシック"/>
                  </a:rPr>
                  <a:t>をみつける</a:t>
                </a:r>
                <a:endParaRPr kumimoji="1" lang="ja-JP" altLang="en-US" sz="1200" dirty="0">
                  <a:solidFill>
                    <a:prstClr val="white"/>
                  </a:solidFill>
                  <a:latin typeface="ＭＳ Ｐゴシック"/>
                  <a:ea typeface="ＭＳ Ｐゴシック"/>
                </a:endParaRPr>
              </a:p>
            </p:txBody>
          </p:sp>
          <p:sp>
            <p:nvSpPr>
              <p:cNvPr id="116" name="Rectangle 4">
                <a:extLst>
                  <a:ext uri="{FF2B5EF4-FFF2-40B4-BE49-F238E27FC236}">
                    <a16:creationId xmlns:a16="http://schemas.microsoft.com/office/drawing/2014/main" id="{D09D13AF-9AAD-3A92-35CA-E29090289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38722" y="4736133"/>
                <a:ext cx="1260000" cy="7200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0" tIns="0" rIns="0" bIns="36000" anchor="b" anchorCtr="0">
                <a:noAutofit/>
              </a:bodyPr>
              <a:lstStyle/>
              <a:p>
                <a:pPr algn="ctr">
                  <a:defRPr/>
                </a:pPr>
                <a:endParaRPr kumimoji="1" lang="en-US" altLang="ja-JP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/>
                  <a:ea typeface="ＭＳ Ｐゴシック"/>
                </a:endParaRPr>
              </a:p>
              <a:p>
                <a:pPr algn="ctr">
                  <a:defRPr/>
                </a:pPr>
                <a:endParaRPr lang="en-US" altLang="ja-JP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/>
                  <a:ea typeface="ＭＳ Ｐゴシック"/>
                </a:endParaRPr>
              </a:p>
              <a:p>
                <a:pPr algn="ctr">
                  <a:defRPr/>
                </a:pPr>
                <a:r>
                  <a:rPr kumimoji="1" lang="en-US" altLang="ja-JP" sz="1200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Step</a:t>
                </a:r>
                <a:r>
                  <a:rPr lang="en-US" altLang="ja-JP" sz="1200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2</a:t>
                </a:r>
                <a:endParaRPr kumimoji="1" lang="en-US" altLang="ja-JP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/>
                  <a:ea typeface="ＭＳ Ｐゴシック"/>
                </a:endParaRPr>
              </a:p>
              <a:p>
                <a:pPr algn="ctr">
                  <a:defRPr/>
                </a:pP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ネック工程を</a:t>
                </a:r>
                <a:endParaRPr kumimoji="1" lang="en-US" altLang="ja-JP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/>
                  <a:ea typeface="ＭＳ Ｐゴシック"/>
                </a:endParaRPr>
              </a:p>
              <a:p>
                <a:pPr algn="ctr">
                  <a:defRPr/>
                </a:pP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みつける</a:t>
                </a:r>
              </a:p>
            </p:txBody>
          </p:sp>
          <p:cxnSp>
            <p:nvCxnSpPr>
              <p:cNvPr id="123" name="直線矢印コネクタ 122">
                <a:extLst>
                  <a:ext uri="{FF2B5EF4-FFF2-40B4-BE49-F238E27FC236}">
                    <a16:creationId xmlns:a16="http://schemas.microsoft.com/office/drawing/2014/main" id="{8089812B-FF41-8A67-D62B-366B212153CF}"/>
                  </a:ext>
                </a:extLst>
              </p:cNvPr>
              <p:cNvCxnSpPr>
                <a:cxnSpLocks/>
                <a:stCxn id="116" idx="5"/>
                <a:endCxn id="117" idx="0"/>
              </p:cNvCxnSpPr>
              <p:nvPr/>
            </p:nvCxnSpPr>
            <p:spPr>
              <a:xfrm>
                <a:off x="10614199" y="5350691"/>
                <a:ext cx="360429" cy="167038"/>
              </a:xfrm>
              <a:prstGeom prst="straightConnector1">
                <a:avLst/>
              </a:prstGeom>
              <a:ln w="6032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直線矢印コネクタ 125">
                <a:extLst>
                  <a:ext uri="{FF2B5EF4-FFF2-40B4-BE49-F238E27FC236}">
                    <a16:creationId xmlns:a16="http://schemas.microsoft.com/office/drawing/2014/main" id="{751E4131-C749-A49C-9A70-678E7A103D55}"/>
                  </a:ext>
                </a:extLst>
              </p:cNvPr>
              <p:cNvCxnSpPr>
                <a:cxnSpLocks/>
                <a:stCxn id="117" idx="2"/>
                <a:endCxn id="118" idx="6"/>
              </p:cNvCxnSpPr>
              <p:nvPr/>
            </p:nvCxnSpPr>
            <p:spPr>
              <a:xfrm flipH="1">
                <a:off x="9992816" y="5877729"/>
                <a:ext cx="351812" cy="0"/>
              </a:xfrm>
              <a:prstGeom prst="straightConnector1">
                <a:avLst/>
              </a:prstGeom>
              <a:ln w="6032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線矢印コネクタ 129">
                <a:extLst>
                  <a:ext uri="{FF2B5EF4-FFF2-40B4-BE49-F238E27FC236}">
                    <a16:creationId xmlns:a16="http://schemas.microsoft.com/office/drawing/2014/main" id="{5F60632D-E20C-4E7E-C965-D360B4F445C4}"/>
                  </a:ext>
                </a:extLst>
              </p:cNvPr>
              <p:cNvCxnSpPr>
                <a:cxnSpLocks/>
                <a:stCxn id="118" idx="0"/>
                <a:endCxn id="116" idx="3"/>
              </p:cNvCxnSpPr>
              <p:nvPr/>
            </p:nvCxnSpPr>
            <p:spPr>
              <a:xfrm flipV="1">
                <a:off x="9362816" y="5350691"/>
                <a:ext cx="360429" cy="167038"/>
              </a:xfrm>
              <a:prstGeom prst="straightConnector1">
                <a:avLst/>
              </a:prstGeom>
              <a:ln w="60325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Rectangle 21">
                <a:extLst>
                  <a:ext uri="{FF2B5EF4-FFF2-40B4-BE49-F238E27FC236}">
                    <a16:creationId xmlns:a16="http://schemas.microsoft.com/office/drawing/2014/main" id="{0BB4AD6E-F93D-7D4B-D761-DDC63201D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2816" y="5517729"/>
                <a:ext cx="1260000" cy="72000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36000" anchor="b" anchorCtr="0">
                <a:noAutofit/>
              </a:bodyPr>
              <a:lstStyle/>
              <a:p>
                <a:pPr algn="ctr">
                  <a:defRPr/>
                </a:pPr>
                <a:r>
                  <a:rPr kumimoji="1" lang="en-US" altLang="ja-JP" sz="1200" dirty="0" err="1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Step4</a:t>
                </a:r>
                <a:endParaRPr kumimoji="1" lang="en-US" altLang="ja-JP" sz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ＭＳ Ｐゴシック"/>
                  <a:ea typeface="ＭＳ Ｐゴシック"/>
                </a:endParaRPr>
              </a:p>
              <a:p>
                <a:pPr algn="ctr">
                  <a:defRPr/>
                </a:pP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制約を解除</a:t>
                </a:r>
                <a:br>
                  <a:rPr kumimoji="1" lang="en-US" altLang="ja-JP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</a:br>
                <a:r>
                  <a:rPr kumimoji="1" lang="en-US" altLang="ja-JP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(</a:t>
                </a: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改善</a:t>
                </a:r>
                <a:r>
                  <a:rPr kumimoji="1" lang="en-US" altLang="ja-JP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)</a:t>
                </a:r>
                <a:r>
                  <a:rPr kumimoji="1" lang="ja-JP" altLang="en-US" sz="12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ＭＳ Ｐゴシック"/>
                    <a:ea typeface="ＭＳ Ｐゴシック"/>
                  </a:rPr>
                  <a:t>する</a:t>
                </a:r>
              </a:p>
            </p:txBody>
          </p:sp>
        </p:grp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504AF4E-1E49-0005-44CB-6F97448AF97B}"/>
              </a:ext>
            </a:extLst>
          </p:cNvPr>
          <p:cNvSpPr txBox="1"/>
          <p:nvPr/>
        </p:nvSpPr>
        <p:spPr>
          <a:xfrm>
            <a:off x="659359" y="3914107"/>
            <a:ext cx="3581202" cy="2364051"/>
          </a:xfrm>
          <a:prstGeom prst="roundRect">
            <a:avLst>
              <a:gd name="adj" fmla="val 4579"/>
            </a:avLst>
          </a:prstGeom>
          <a:solidFill>
            <a:schemeClr val="accent5">
              <a:lumMod val="20000"/>
              <a:lumOff val="80000"/>
              <a:alpha val="69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none" lIns="288000" tIns="108000" rtlCol="0">
            <a:noAutofit/>
          </a:bodyPr>
          <a:lstStyle/>
          <a:p>
            <a:pPr>
              <a:lnSpc>
                <a:spcPts val="2800"/>
              </a:lnSpc>
            </a:pPr>
            <a:r>
              <a:rPr lang="ja-JP" altLang="en-US" sz="2000" spc="150" dirty="0"/>
              <a:t>残業や休日出勤が常に発生</a:t>
            </a:r>
            <a:endParaRPr lang="en-US" altLang="ja-JP" sz="2000" spc="150" dirty="0"/>
          </a:p>
          <a:p>
            <a:pPr>
              <a:lnSpc>
                <a:spcPts val="2800"/>
              </a:lnSpc>
            </a:pPr>
            <a:r>
              <a:rPr lang="ja-JP" altLang="en-US" sz="2000" spc="150" dirty="0"/>
              <a:t>何時も仕掛在庫がある</a:t>
            </a:r>
            <a:endParaRPr lang="en-US" altLang="ja-JP" sz="2000" spc="150" dirty="0"/>
          </a:p>
          <a:p>
            <a:pPr>
              <a:lnSpc>
                <a:spcPts val="2800"/>
              </a:lnSpc>
            </a:pPr>
            <a:r>
              <a:rPr kumimoji="1" lang="ja-JP" altLang="en-US" sz="2000" spc="150" dirty="0"/>
              <a:t>納期達成率が低い</a:t>
            </a:r>
            <a:endParaRPr kumimoji="1" lang="en-US" altLang="ja-JP" sz="2000" spc="150" dirty="0"/>
          </a:p>
          <a:p>
            <a:pPr>
              <a:lnSpc>
                <a:spcPts val="2800"/>
              </a:lnSpc>
            </a:pPr>
            <a:r>
              <a:rPr lang="ja-JP" altLang="en-US" sz="2000" spc="150" dirty="0"/>
              <a:t>納期クレームが発生する</a:t>
            </a:r>
            <a:endParaRPr kumimoji="1" lang="en-US" altLang="ja-JP" sz="2000" spc="150" dirty="0"/>
          </a:p>
          <a:p>
            <a:pPr>
              <a:lnSpc>
                <a:spcPts val="2800"/>
              </a:lnSpc>
            </a:pPr>
            <a:r>
              <a:rPr kumimoji="1" lang="ja-JP" altLang="en-US" sz="2000" spc="150" dirty="0"/>
              <a:t>受注残が常にある</a:t>
            </a:r>
            <a:endParaRPr kumimoji="1" lang="en-US" altLang="ja-JP" sz="2000" spc="150" dirty="0"/>
          </a:p>
          <a:p>
            <a:pPr>
              <a:lnSpc>
                <a:spcPts val="2800"/>
              </a:lnSpc>
            </a:pPr>
            <a:r>
              <a:rPr lang="ja-JP" altLang="en-US" sz="2000" spc="150" dirty="0"/>
              <a:t>営業が受注を控えている など</a:t>
            </a:r>
            <a:endParaRPr lang="en-US" altLang="ja-JP" sz="2000" spc="15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C468142-28A8-4C5B-E3B9-98878C0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706" y="499957"/>
            <a:ext cx="7945360" cy="690561"/>
          </a:xfrm>
        </p:spPr>
        <p:txBody>
          <a:bodyPr/>
          <a:lstStyle/>
          <a:p>
            <a:r>
              <a:rPr kumimoji="1" lang="ja-JP" altLang="en-US" dirty="0"/>
              <a:t>生産ネックか販売ネックかの判断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B90FB6F-352B-8C55-A5F2-8B2F8985AA0B}"/>
              </a:ext>
            </a:extLst>
          </p:cNvPr>
          <p:cNvGrpSpPr/>
          <p:nvPr/>
        </p:nvGrpSpPr>
        <p:grpSpPr>
          <a:xfrm>
            <a:off x="7704070" y="1436766"/>
            <a:ext cx="4186909" cy="1924245"/>
            <a:chOff x="7704070" y="1436766"/>
            <a:chExt cx="4186909" cy="1924245"/>
          </a:xfrm>
        </p:grpSpPr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7D956E9-CCC5-25A3-5720-CB7EAD241050}"/>
                </a:ext>
              </a:extLst>
            </p:cNvPr>
            <p:cNvSpPr txBox="1"/>
            <p:nvPr/>
          </p:nvSpPr>
          <p:spPr>
            <a:xfrm>
              <a:off x="8594610" y="2272547"/>
              <a:ext cx="3246402" cy="4616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2400" dirty="0"/>
                <a:t>残業、応援、外注化</a:t>
              </a:r>
              <a:r>
                <a:rPr lang="ja-JP" altLang="en-US" dirty="0"/>
                <a:t>　など</a:t>
              </a:r>
              <a:endParaRPr kumimoji="1" lang="ja-JP" altLang="en-US" dirty="0"/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97ECDFED-211F-F4C2-84B6-6293054CE52D}"/>
                </a:ext>
              </a:extLst>
            </p:cNvPr>
            <p:cNvGrpSpPr/>
            <p:nvPr/>
          </p:nvGrpSpPr>
          <p:grpSpPr>
            <a:xfrm>
              <a:off x="7704070" y="1436766"/>
              <a:ext cx="4186909" cy="1924245"/>
              <a:chOff x="7704070" y="1436766"/>
              <a:chExt cx="4186909" cy="1924245"/>
            </a:xfrm>
          </p:grpSpPr>
          <p:sp>
            <p:nvSpPr>
              <p:cNvPr id="113" name="四角形: 角を丸くする 112">
                <a:extLst>
                  <a:ext uri="{FF2B5EF4-FFF2-40B4-BE49-F238E27FC236}">
                    <a16:creationId xmlns:a16="http://schemas.microsoft.com/office/drawing/2014/main" id="{0660A18B-0DC4-DC13-BAC7-FCDB80065900}"/>
                  </a:ext>
                </a:extLst>
              </p:cNvPr>
              <p:cNvSpPr/>
              <p:nvPr/>
            </p:nvSpPr>
            <p:spPr bwMode="auto">
              <a:xfrm>
                <a:off x="8435580" y="1909158"/>
                <a:ext cx="3455399" cy="1451853"/>
              </a:xfrm>
              <a:prstGeom prst="roundRect">
                <a:avLst>
                  <a:gd name="adj" fmla="val 14037"/>
                </a:avLst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b" anchorCtr="0">
                <a:noAutofit/>
              </a:bodyPr>
              <a:lstStyle/>
              <a:p>
                <a:pPr algn="ctr"/>
                <a:endParaRPr kumimoji="1" lang="ja-JP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81921AF9-0C55-2F0F-A61F-4AC5FA3FB7FB}"/>
                  </a:ext>
                </a:extLst>
              </p:cNvPr>
              <p:cNvGrpSpPr/>
              <p:nvPr/>
            </p:nvGrpSpPr>
            <p:grpSpPr>
              <a:xfrm>
                <a:off x="7704070" y="1436766"/>
                <a:ext cx="2699317" cy="631329"/>
                <a:chOff x="7704070" y="1436766"/>
                <a:chExt cx="2699317" cy="631329"/>
              </a:xfrm>
            </p:grpSpPr>
            <p:sp>
              <p:nvSpPr>
                <p:cNvPr id="104" name="テキスト ボックス 103">
                  <a:extLst>
                    <a:ext uri="{FF2B5EF4-FFF2-40B4-BE49-F238E27FC236}">
                      <a16:creationId xmlns:a16="http://schemas.microsoft.com/office/drawing/2014/main" id="{9A546B2E-3434-B447-C5E7-564A50E7D682}"/>
                    </a:ext>
                  </a:extLst>
                </p:cNvPr>
                <p:cNvSpPr txBox="1"/>
                <p:nvPr/>
              </p:nvSpPr>
              <p:spPr>
                <a:xfrm>
                  <a:off x="8666741" y="1436766"/>
                  <a:ext cx="1736646" cy="631329"/>
                </a:xfrm>
                <a:prstGeom prst="roundRect">
                  <a:avLst>
                    <a:gd name="adj" fmla="val 46799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kumimoji="1" lang="ja-JP" altLang="en-US" sz="2400" spc="30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応急対策</a:t>
                  </a:r>
                  <a:endParaRPr kumimoji="1" lang="en-US" altLang="ja-JP" sz="2400" spc="3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105" name="直線矢印コネクタ 104">
                  <a:extLst>
                    <a:ext uri="{FF2B5EF4-FFF2-40B4-BE49-F238E27FC236}">
                      <a16:creationId xmlns:a16="http://schemas.microsoft.com/office/drawing/2014/main" id="{55550B98-E77C-A4B7-EA18-2E95AAE5A209}"/>
                    </a:ext>
                  </a:extLst>
                </p:cNvPr>
                <p:cNvCxnSpPr>
                  <a:cxnSpLocks/>
                  <a:stCxn id="18" idx="3"/>
                  <a:endCxn id="104" idx="1"/>
                </p:cNvCxnSpPr>
                <p:nvPr/>
              </p:nvCxnSpPr>
              <p:spPr>
                <a:xfrm>
                  <a:off x="7704070" y="1750498"/>
                  <a:ext cx="962671" cy="1933"/>
                </a:xfrm>
                <a:prstGeom prst="straightConnector1">
                  <a:avLst/>
                </a:prstGeom>
                <a:ln w="53975" cmpd="dbl">
                  <a:solidFill>
                    <a:schemeClr val="tx2">
                      <a:lumMod val="60000"/>
                      <a:lumOff val="4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FC62E63-4D7A-1205-6174-1A5843635255}"/>
              </a:ext>
            </a:extLst>
          </p:cNvPr>
          <p:cNvGrpSpPr/>
          <p:nvPr/>
        </p:nvGrpSpPr>
        <p:grpSpPr>
          <a:xfrm>
            <a:off x="7645246" y="3830933"/>
            <a:ext cx="2783712" cy="649188"/>
            <a:chOff x="7645246" y="3830933"/>
            <a:chExt cx="2783712" cy="649188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E034A0F-8C0E-33B9-3100-6D6AA7A9FC2B}"/>
                </a:ext>
              </a:extLst>
            </p:cNvPr>
            <p:cNvSpPr txBox="1"/>
            <p:nvPr/>
          </p:nvSpPr>
          <p:spPr>
            <a:xfrm>
              <a:off x="8677132" y="3830933"/>
              <a:ext cx="1751826" cy="649188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2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恒久対策</a:t>
              </a:r>
              <a:endParaRPr kumimoji="1" lang="en-US" altLang="ja-JP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9" name="コネクタ: カギ線 108">
              <a:extLst>
                <a:ext uri="{FF2B5EF4-FFF2-40B4-BE49-F238E27FC236}">
                  <a16:creationId xmlns:a16="http://schemas.microsoft.com/office/drawing/2014/main" id="{E95B466C-AC38-5CB0-A993-228176F78A6A}"/>
                </a:ext>
              </a:extLst>
            </p:cNvPr>
            <p:cNvCxnSpPr>
              <a:cxnSpLocks/>
              <a:stCxn id="19" idx="1"/>
              <a:endCxn id="16" idx="3"/>
            </p:cNvCxnSpPr>
            <p:nvPr/>
          </p:nvCxnSpPr>
          <p:spPr>
            <a:xfrm rot="10800000" flipV="1">
              <a:off x="7645246" y="4155526"/>
              <a:ext cx="1031886" cy="3459"/>
            </a:xfrm>
            <a:prstGeom prst="bentConnector3">
              <a:avLst>
                <a:gd name="adj1" fmla="val 50000"/>
              </a:avLst>
            </a:prstGeom>
            <a:ln w="53975" cmpd="dbl">
              <a:solidFill>
                <a:schemeClr val="tx2">
                  <a:lumMod val="60000"/>
                  <a:lumOff val="4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角丸四角形 79">
            <a:extLst>
              <a:ext uri="{FF2B5EF4-FFF2-40B4-BE49-F238E27FC236}">
                <a16:creationId xmlns:a16="http://schemas.microsoft.com/office/drawing/2014/main" id="{4A21A605-2DE5-4EB5-E271-1F0A79F04EBD}"/>
              </a:ext>
            </a:extLst>
          </p:cNvPr>
          <p:cNvSpPr/>
          <p:nvPr/>
        </p:nvSpPr>
        <p:spPr bwMode="gray">
          <a:xfrm>
            <a:off x="365223" y="2631419"/>
            <a:ext cx="3325033" cy="616904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>
              <a:spcBef>
                <a:spcPct val="0"/>
              </a:spcBef>
            </a:pPr>
            <a:r>
              <a:rPr lang="ja-JP" altLang="en-US" sz="2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ahoma" panose="020B0604030504040204" pitchFamily="34" charset="0"/>
              </a:rPr>
              <a:t>生産がネックの状態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432BE44-99A0-16BC-255E-CEB32DB900E8}"/>
              </a:ext>
            </a:extLst>
          </p:cNvPr>
          <p:cNvGrpSpPr/>
          <p:nvPr/>
        </p:nvGrpSpPr>
        <p:grpSpPr>
          <a:xfrm>
            <a:off x="3690256" y="1465749"/>
            <a:ext cx="4013814" cy="1474121"/>
            <a:chOff x="3690256" y="1465749"/>
            <a:chExt cx="4013814" cy="1474121"/>
          </a:xfrm>
        </p:grpSpPr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D639AD1-29DE-E4DF-9C47-D059D2C6F400}"/>
                </a:ext>
              </a:extLst>
            </p:cNvPr>
            <p:cNvSpPr txBox="1"/>
            <p:nvPr/>
          </p:nvSpPr>
          <p:spPr>
            <a:xfrm>
              <a:off x="5215848" y="1465749"/>
              <a:ext cx="2488222" cy="56949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lIns="180000" tIns="72000" rIns="180000" bIns="72000" rtlCol="0">
              <a:spAutoFit/>
            </a:bodyPr>
            <a:lstStyle/>
            <a:p>
              <a:pPr algn="l"/>
              <a:r>
                <a:rPr kumimoji="1" lang="ja-JP" altLang="en-US" sz="2400" b="1" spc="300" dirty="0"/>
                <a:t>一時的に発生</a:t>
              </a:r>
              <a:endParaRPr kumimoji="1" lang="en-US" altLang="ja-JP" sz="2400" b="1" spc="300" dirty="0"/>
            </a:p>
          </p:txBody>
        </p:sp>
        <p:cxnSp>
          <p:nvCxnSpPr>
            <p:cNvPr id="8" name="コネクタ: カギ線 7">
              <a:extLst>
                <a:ext uri="{FF2B5EF4-FFF2-40B4-BE49-F238E27FC236}">
                  <a16:creationId xmlns:a16="http://schemas.microsoft.com/office/drawing/2014/main" id="{6E5F536D-687E-AADF-3F0A-23877B5B0A24}"/>
                </a:ext>
              </a:extLst>
            </p:cNvPr>
            <p:cNvCxnSpPr>
              <a:cxnSpLocks/>
              <a:stCxn id="18" idx="1"/>
              <a:endCxn id="7" idx="3"/>
            </p:cNvCxnSpPr>
            <p:nvPr/>
          </p:nvCxnSpPr>
          <p:spPr>
            <a:xfrm rot="10800000" flipV="1">
              <a:off x="3690256" y="1750497"/>
              <a:ext cx="1525592" cy="1189373"/>
            </a:xfrm>
            <a:prstGeom prst="bentConnector3">
              <a:avLst>
                <a:gd name="adj1" fmla="val 50000"/>
              </a:avLst>
            </a:prstGeom>
            <a:ln w="53975" cmpd="dbl">
              <a:solidFill>
                <a:schemeClr val="tx2">
                  <a:lumMod val="60000"/>
                  <a:lumOff val="4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48B647A1-45C6-3876-E596-3C9B2C9FE89F}"/>
              </a:ext>
            </a:extLst>
          </p:cNvPr>
          <p:cNvGrpSpPr/>
          <p:nvPr/>
        </p:nvGrpSpPr>
        <p:grpSpPr>
          <a:xfrm>
            <a:off x="3690256" y="2939872"/>
            <a:ext cx="3954990" cy="1503863"/>
            <a:chOff x="3690256" y="2939872"/>
            <a:chExt cx="3954990" cy="1503863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2B55E2C3-D64C-EF69-E20E-0DEA511F9D77}"/>
                </a:ext>
              </a:extLst>
            </p:cNvPr>
            <p:cNvSpPr txBox="1"/>
            <p:nvPr/>
          </p:nvSpPr>
          <p:spPr>
            <a:xfrm>
              <a:off x="5215848" y="3874237"/>
              <a:ext cx="2429398" cy="56949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none" lIns="180000" tIns="72000" rIns="180000" bIns="72000" rtlCol="0">
              <a:spAutoFit/>
            </a:bodyPr>
            <a:lstStyle/>
            <a:p>
              <a:pPr algn="l"/>
              <a:r>
                <a:rPr kumimoji="1" lang="ja-JP" altLang="en-US" sz="2400" b="1" spc="300" dirty="0"/>
                <a:t>定常的に発生</a:t>
              </a:r>
            </a:p>
          </p:txBody>
        </p:sp>
        <p:cxnSp>
          <p:nvCxnSpPr>
            <p:cNvPr id="86" name="コネクタ: カギ線 85">
              <a:extLst>
                <a:ext uri="{FF2B5EF4-FFF2-40B4-BE49-F238E27FC236}">
                  <a16:creationId xmlns:a16="http://schemas.microsoft.com/office/drawing/2014/main" id="{5E49B2FD-1877-E4DD-F937-3011A90C6DEE}"/>
                </a:ext>
              </a:extLst>
            </p:cNvPr>
            <p:cNvCxnSpPr>
              <a:cxnSpLocks/>
              <a:stCxn id="16" idx="1"/>
              <a:endCxn id="7" idx="3"/>
            </p:cNvCxnSpPr>
            <p:nvPr/>
          </p:nvCxnSpPr>
          <p:spPr>
            <a:xfrm rot="10800000">
              <a:off x="3690256" y="2939872"/>
              <a:ext cx="1525592" cy="1219115"/>
            </a:xfrm>
            <a:prstGeom prst="bentConnector3">
              <a:avLst>
                <a:gd name="adj1" fmla="val 50000"/>
              </a:avLst>
            </a:prstGeom>
            <a:ln w="53975" cmpd="dbl">
              <a:solidFill>
                <a:schemeClr val="tx2">
                  <a:lumMod val="60000"/>
                  <a:lumOff val="40000"/>
                </a:schemeClr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D379BB8-4975-DDD3-6135-C5F41037D49E}"/>
              </a:ext>
            </a:extLst>
          </p:cNvPr>
          <p:cNvGrpSpPr/>
          <p:nvPr/>
        </p:nvGrpSpPr>
        <p:grpSpPr>
          <a:xfrm>
            <a:off x="4730006" y="1977542"/>
            <a:ext cx="3455399" cy="1647021"/>
            <a:chOff x="4730006" y="1977542"/>
            <a:chExt cx="3455399" cy="1647021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2ACFEEA-E46E-A9E5-6F14-9B1F8419AEEF}"/>
                </a:ext>
              </a:extLst>
            </p:cNvPr>
            <p:cNvSpPr txBox="1"/>
            <p:nvPr/>
          </p:nvSpPr>
          <p:spPr>
            <a:xfrm>
              <a:off x="4881752" y="2193808"/>
              <a:ext cx="3156414" cy="132343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108000" rIns="108000" rtlCol="0">
              <a:spAutoFit/>
            </a:bodyPr>
            <a:lstStyle/>
            <a:p>
              <a:pPr algn="l"/>
              <a:r>
                <a:rPr kumimoji="1" lang="ja-JP" altLang="en-US" sz="2000" dirty="0"/>
                <a:t>　　　　　</a:t>
              </a:r>
              <a:r>
                <a:rPr kumimoji="1" lang="ja-JP" altLang="en-US" sz="2000" b="1" dirty="0"/>
                <a:t>＜</a:t>
              </a:r>
              <a:r>
                <a:rPr kumimoji="1" lang="ja-JP" altLang="en-US" sz="2000" b="1" spc="180" dirty="0"/>
                <a:t>原因＞</a:t>
              </a:r>
              <a:endParaRPr kumimoji="1" lang="en-US" altLang="ja-JP" sz="2000" b="1" spc="180" dirty="0"/>
            </a:p>
            <a:p>
              <a:pPr algn="l"/>
              <a:r>
                <a:rPr kumimoji="1" lang="ja-JP" altLang="en-US" sz="2000" dirty="0"/>
                <a:t>納期が特定の日に集中</a:t>
              </a:r>
              <a:endParaRPr kumimoji="1" lang="en-US" altLang="ja-JP" sz="2000" dirty="0"/>
            </a:p>
            <a:p>
              <a:r>
                <a:rPr kumimoji="1" lang="ja-JP" altLang="en-US" sz="2000" dirty="0"/>
                <a:t>生産負荷の高い品種が集中</a:t>
              </a:r>
            </a:p>
            <a:p>
              <a:r>
                <a:rPr kumimoji="1" lang="ja-JP" altLang="en-US" sz="2000" dirty="0"/>
                <a:t>生産トラブルの発生</a:t>
              </a:r>
            </a:p>
          </p:txBody>
        </p:sp>
        <p:sp>
          <p:nvSpPr>
            <p:cNvPr id="71" name="四角形: 角を丸くする 70">
              <a:extLst>
                <a:ext uri="{FF2B5EF4-FFF2-40B4-BE49-F238E27FC236}">
                  <a16:creationId xmlns:a16="http://schemas.microsoft.com/office/drawing/2014/main" id="{25EFD8B5-0CB6-8AD7-0418-4FA6AF489D97}"/>
                </a:ext>
              </a:extLst>
            </p:cNvPr>
            <p:cNvSpPr/>
            <p:nvPr/>
          </p:nvSpPr>
          <p:spPr bwMode="auto">
            <a:xfrm>
              <a:off x="4730006" y="2139793"/>
              <a:ext cx="3455399" cy="1484770"/>
            </a:xfrm>
            <a:prstGeom prst="roundRect">
              <a:avLst>
                <a:gd name="adj" fmla="val 932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74" name="二等辺三角形 73">
              <a:extLst>
                <a:ext uri="{FF2B5EF4-FFF2-40B4-BE49-F238E27FC236}">
                  <a16:creationId xmlns:a16="http://schemas.microsoft.com/office/drawing/2014/main" id="{8A5935EF-7322-9472-0626-1CD4AF2348ED}"/>
                </a:ext>
              </a:extLst>
            </p:cNvPr>
            <p:cNvSpPr/>
            <p:nvPr/>
          </p:nvSpPr>
          <p:spPr bwMode="auto">
            <a:xfrm>
              <a:off x="6321148" y="1977542"/>
              <a:ext cx="273627" cy="232211"/>
            </a:xfrm>
            <a:prstGeom prst="triangl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45180D0C-18BD-CAD9-0E5C-F206D5D3D534}"/>
              </a:ext>
            </a:extLst>
          </p:cNvPr>
          <p:cNvGrpSpPr/>
          <p:nvPr/>
        </p:nvGrpSpPr>
        <p:grpSpPr>
          <a:xfrm>
            <a:off x="4732260" y="4355415"/>
            <a:ext cx="3455399" cy="1108864"/>
            <a:chOff x="4732260" y="4355415"/>
            <a:chExt cx="3455399" cy="1108864"/>
          </a:xfrm>
        </p:grpSpPr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D96CB79-1873-7EFD-05A6-71FD3128A616}"/>
                </a:ext>
              </a:extLst>
            </p:cNvPr>
            <p:cNvSpPr txBox="1"/>
            <p:nvPr/>
          </p:nvSpPr>
          <p:spPr>
            <a:xfrm>
              <a:off x="5431240" y="4587282"/>
              <a:ext cx="2057439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kumimoji="1" lang="ja-JP" altLang="en-US" sz="2000" b="1" dirty="0"/>
                <a:t>＜</a:t>
              </a:r>
              <a:r>
                <a:rPr kumimoji="1" lang="ja-JP" altLang="en-US" sz="2000" b="1" spc="180" dirty="0"/>
                <a:t>原因＞</a:t>
              </a:r>
              <a:endParaRPr kumimoji="1" lang="en-US" altLang="ja-JP" sz="2000" b="1" spc="180" dirty="0"/>
            </a:p>
            <a:p>
              <a:pPr algn="ctr"/>
              <a:r>
                <a:rPr kumimoji="1" lang="ja-JP" altLang="en-US" sz="2000" spc="180" dirty="0"/>
                <a:t>生産能力の不足</a:t>
              </a: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8305FE6B-6899-0F7C-A727-180351CD0DFC}"/>
                </a:ext>
              </a:extLst>
            </p:cNvPr>
            <p:cNvGrpSpPr/>
            <p:nvPr/>
          </p:nvGrpSpPr>
          <p:grpSpPr>
            <a:xfrm>
              <a:off x="4732260" y="4355415"/>
              <a:ext cx="3455399" cy="1108864"/>
              <a:chOff x="4732260" y="4355415"/>
              <a:chExt cx="3455399" cy="1108864"/>
            </a:xfrm>
          </p:grpSpPr>
          <p:sp>
            <p:nvSpPr>
              <p:cNvPr id="77" name="四角形: 角を丸くする 76">
                <a:extLst>
                  <a:ext uri="{FF2B5EF4-FFF2-40B4-BE49-F238E27FC236}">
                    <a16:creationId xmlns:a16="http://schemas.microsoft.com/office/drawing/2014/main" id="{D52DD20D-E3F1-FA5C-E2AB-48563083E5F8}"/>
                  </a:ext>
                </a:extLst>
              </p:cNvPr>
              <p:cNvSpPr/>
              <p:nvPr/>
            </p:nvSpPr>
            <p:spPr bwMode="auto">
              <a:xfrm>
                <a:off x="4732260" y="4534550"/>
                <a:ext cx="3455399" cy="929729"/>
              </a:xfrm>
              <a:prstGeom prst="roundRect">
                <a:avLst>
                  <a:gd name="adj" fmla="val 14037"/>
                </a:avLst>
              </a:prstGeom>
              <a:noFill/>
              <a:ln>
                <a:solidFill>
                  <a:schemeClr val="tx1">
                    <a:lumMod val="65000"/>
                    <a:lumOff val="35000"/>
                  </a:schemeClr>
                </a:solidFill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rtlCol="0" anchor="b" anchorCtr="0">
                <a:noAutofit/>
              </a:bodyPr>
              <a:lstStyle/>
              <a:p>
                <a:pPr algn="ctr"/>
                <a:endParaRPr kumimoji="1" lang="ja-JP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  <p:sp>
            <p:nvSpPr>
              <p:cNvPr id="80" name="二等辺三角形 79">
                <a:extLst>
                  <a:ext uri="{FF2B5EF4-FFF2-40B4-BE49-F238E27FC236}">
                    <a16:creationId xmlns:a16="http://schemas.microsoft.com/office/drawing/2014/main" id="{3C148699-0A7D-3A7E-B928-4C0A07065559}"/>
                  </a:ext>
                </a:extLst>
              </p:cNvPr>
              <p:cNvSpPr/>
              <p:nvPr/>
            </p:nvSpPr>
            <p:spPr bwMode="auto">
              <a:xfrm>
                <a:off x="6323402" y="4355415"/>
                <a:ext cx="273627" cy="249502"/>
              </a:xfrm>
              <a:prstGeom prst="triangl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b" anchorCtr="0">
                <a:noAutofit/>
              </a:bodyPr>
              <a:lstStyle/>
              <a:p>
                <a:pPr algn="ctr"/>
                <a:endParaRPr kumimoji="1" lang="ja-JP" altLang="en-US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0" name="矢印: 山形 9">
            <a:extLst>
              <a:ext uri="{FF2B5EF4-FFF2-40B4-BE49-F238E27FC236}">
                <a16:creationId xmlns:a16="http://schemas.microsoft.com/office/drawing/2014/main" id="{4B9B7A53-4C3F-5A27-3531-6ED99E3118BA}"/>
              </a:ext>
            </a:extLst>
          </p:cNvPr>
          <p:cNvSpPr/>
          <p:nvPr/>
        </p:nvSpPr>
        <p:spPr bwMode="auto">
          <a:xfrm flipH="1">
            <a:off x="4236516" y="4678912"/>
            <a:ext cx="495756" cy="523531"/>
          </a:xfrm>
          <a:prstGeom prst="chevron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endParaRPr kumimoji="1"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905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231"/>
    </mc:Choice>
    <mc:Fallback xmlns="">
      <p:transition spd="slow" advTm="10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1517" objId="9"/>
        <p14:stopEvt time="100231" objId="9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BCE4E-4B62-05F2-DB2E-4B473383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EC224-DC2B-A3C2-4A47-66CF8A5C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479" y="499957"/>
            <a:ext cx="9988860" cy="690561"/>
          </a:xfrm>
        </p:spPr>
        <p:txBody>
          <a:bodyPr/>
          <a:lstStyle/>
          <a:p>
            <a:r>
              <a:rPr kumimoji="1" lang="ja-JP" altLang="en-US" dirty="0"/>
              <a:t>残業と生産性向上の違い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05FF5189-4E9E-C130-F9A9-E76342B38FE1}"/>
              </a:ext>
            </a:extLst>
          </p:cNvPr>
          <p:cNvGrpSpPr/>
          <p:nvPr/>
        </p:nvGrpSpPr>
        <p:grpSpPr>
          <a:xfrm>
            <a:off x="3633007" y="2116281"/>
            <a:ext cx="3600000" cy="1069739"/>
            <a:chOff x="3361735" y="2128473"/>
            <a:chExt cx="3600000" cy="10697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ADCA4C81-AAD2-0D0D-189E-14323CF6FFAE}"/>
                </a:ext>
              </a:extLst>
            </p:cNvPr>
            <p:cNvSpPr/>
            <p:nvPr/>
          </p:nvSpPr>
          <p:spPr>
            <a:xfrm>
              <a:off x="3361735" y="2298212"/>
              <a:ext cx="3600000" cy="900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　　　　　　　　　　　　　　</a:t>
              </a:r>
              <a:r>
                <a:rPr kumimoji="1"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固定費</a:t>
              </a:r>
              <a:r>
                <a:rPr kumimoji="1" lang="ja-JP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　</a:t>
              </a:r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F81CE53-4576-16CD-39BF-D5ECCA2D829E}"/>
                </a:ext>
              </a:extLst>
            </p:cNvPr>
            <p:cNvSpPr/>
            <p:nvPr/>
          </p:nvSpPr>
          <p:spPr>
            <a:xfrm>
              <a:off x="5011029" y="2128473"/>
              <a:ext cx="936000" cy="252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500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万円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81774DCD-063A-A814-C8C4-50F3EF4BBF70}"/>
              </a:ext>
            </a:extLst>
          </p:cNvPr>
          <p:cNvGrpSpPr/>
          <p:nvPr/>
        </p:nvGrpSpPr>
        <p:grpSpPr>
          <a:xfrm>
            <a:off x="3633007" y="2518669"/>
            <a:ext cx="2160000" cy="666531"/>
            <a:chOff x="3361735" y="2530861"/>
            <a:chExt cx="2160000" cy="666531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047AA98-2DAB-9B26-193E-58CF10084A30}"/>
                </a:ext>
              </a:extLst>
            </p:cNvPr>
            <p:cNvSpPr/>
            <p:nvPr/>
          </p:nvSpPr>
          <p:spPr>
            <a:xfrm>
              <a:off x="3361735" y="2634791"/>
              <a:ext cx="2160000" cy="56260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16000" rtlCol="0" anchor="b"/>
            <a:lstStyle/>
            <a:p>
              <a:pPr algn="ctr"/>
              <a:r>
                <a:rPr kumimoji="1" lang="ja-JP" altLang="en-US" sz="1400" b="1" spc="1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内直接労務費</a:t>
              </a: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2AB86A64-8D3C-FC7A-C16A-B8845534E85E}"/>
                </a:ext>
              </a:extLst>
            </p:cNvPr>
            <p:cNvSpPr/>
            <p:nvPr/>
          </p:nvSpPr>
          <p:spPr>
            <a:xfrm>
              <a:off x="3907034" y="2530861"/>
              <a:ext cx="864000" cy="216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300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万円</a:t>
              </a:r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A19A190E-E5E2-A58E-366F-9F9BF1EAC80B}"/>
              </a:ext>
            </a:extLst>
          </p:cNvPr>
          <p:cNvGrpSpPr/>
          <p:nvPr/>
        </p:nvGrpSpPr>
        <p:grpSpPr>
          <a:xfrm>
            <a:off x="7225728" y="2149533"/>
            <a:ext cx="2160000" cy="1036487"/>
            <a:chOff x="6954456" y="2161725"/>
            <a:chExt cx="2160000" cy="1036487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65A81EB-8694-68F1-E21D-395F1A6380E1}"/>
                </a:ext>
              </a:extLst>
            </p:cNvPr>
            <p:cNvSpPr/>
            <p:nvPr/>
          </p:nvSpPr>
          <p:spPr>
            <a:xfrm>
              <a:off x="6954456" y="2298212"/>
              <a:ext cx="2160000" cy="900000"/>
            </a:xfrm>
            <a:prstGeom prst="rect">
              <a:avLst/>
            </a:prstGeom>
            <a:solidFill>
              <a:srgbClr val="FCDBC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変動費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307067F-8F39-FBD7-09F3-A777A1203008}"/>
                </a:ext>
              </a:extLst>
            </p:cNvPr>
            <p:cNvSpPr/>
            <p:nvPr/>
          </p:nvSpPr>
          <p:spPr>
            <a:xfrm>
              <a:off x="7561544" y="2161725"/>
              <a:ext cx="936000" cy="252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300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万円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B1096BB-FD0F-66EC-74F4-E42268ED633A}"/>
              </a:ext>
            </a:extLst>
          </p:cNvPr>
          <p:cNvGrpSpPr/>
          <p:nvPr/>
        </p:nvGrpSpPr>
        <p:grpSpPr>
          <a:xfrm>
            <a:off x="9385728" y="2116281"/>
            <a:ext cx="1440000" cy="1069739"/>
            <a:chOff x="9114456" y="2128473"/>
            <a:chExt cx="1440000" cy="1069739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9B36E085-B50E-8BCD-290D-C5A2229E77B6}"/>
                </a:ext>
              </a:extLst>
            </p:cNvPr>
            <p:cNvSpPr/>
            <p:nvPr/>
          </p:nvSpPr>
          <p:spPr>
            <a:xfrm>
              <a:off x="9114456" y="2298212"/>
              <a:ext cx="1440000" cy="900000"/>
            </a:xfrm>
            <a:prstGeom prst="rect">
              <a:avLst/>
            </a:prstGeom>
            <a:pattFill prst="wdUp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44000"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粗利益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18792E0-BA84-6579-8019-C8F243B11F24}"/>
                </a:ext>
              </a:extLst>
            </p:cNvPr>
            <p:cNvSpPr/>
            <p:nvPr/>
          </p:nvSpPr>
          <p:spPr>
            <a:xfrm>
              <a:off x="9365775" y="2128473"/>
              <a:ext cx="936000" cy="252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b="1" dirty="0">
                  <a:solidFill>
                    <a:srgbClr val="FF0000"/>
                  </a:solidFill>
                </a:rPr>
                <a:t>200</a:t>
              </a:r>
              <a:r>
                <a:rPr kumimoji="1" lang="ja-JP" altLang="en-US" sz="1400" b="1" dirty="0">
                  <a:solidFill>
                    <a:srgbClr val="FF0000"/>
                  </a:solidFill>
                </a:rPr>
                <a:t>万円</a:t>
              </a:r>
            </a:p>
          </p:txBody>
        </p:sp>
      </p:grp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650477F-B7C5-5E33-107C-F46E01136833}"/>
              </a:ext>
            </a:extLst>
          </p:cNvPr>
          <p:cNvCxnSpPr>
            <a:cxnSpLocks/>
          </p:cNvCxnSpPr>
          <p:nvPr/>
        </p:nvCxnSpPr>
        <p:spPr>
          <a:xfrm>
            <a:off x="3633007" y="1643849"/>
            <a:ext cx="0" cy="155056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ABCF2E30-566E-2D06-0445-42E20D8BD4A2}"/>
              </a:ext>
            </a:extLst>
          </p:cNvPr>
          <p:cNvCxnSpPr>
            <a:cxnSpLocks/>
          </p:cNvCxnSpPr>
          <p:nvPr/>
        </p:nvCxnSpPr>
        <p:spPr>
          <a:xfrm>
            <a:off x="3633006" y="1815245"/>
            <a:ext cx="7192722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89383BB-9F06-40F7-01D1-011D5ABF7EA4}"/>
              </a:ext>
            </a:extLst>
          </p:cNvPr>
          <p:cNvCxnSpPr>
            <a:cxnSpLocks/>
          </p:cNvCxnSpPr>
          <p:nvPr/>
        </p:nvCxnSpPr>
        <p:spPr>
          <a:xfrm>
            <a:off x="10825728" y="1643849"/>
            <a:ext cx="0" cy="154135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09D395-C50E-D264-1E27-278F4F4836E0}"/>
              </a:ext>
            </a:extLst>
          </p:cNvPr>
          <p:cNvSpPr/>
          <p:nvPr/>
        </p:nvSpPr>
        <p:spPr>
          <a:xfrm>
            <a:off x="6321985" y="1643849"/>
            <a:ext cx="1692000" cy="324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売上高</a:t>
            </a:r>
            <a:r>
              <a:rPr kumimoji="1" lang="en-US" altLang="ja-JP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1000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万円</a:t>
            </a: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184FB20C-E878-5936-23F9-AB669BD363E2}"/>
              </a:ext>
            </a:extLst>
          </p:cNvPr>
          <p:cNvGrpSpPr/>
          <p:nvPr/>
        </p:nvGrpSpPr>
        <p:grpSpPr>
          <a:xfrm>
            <a:off x="3633006" y="3420371"/>
            <a:ext cx="7934827" cy="1405584"/>
            <a:chOff x="3633006" y="3518345"/>
            <a:chExt cx="7934827" cy="1405584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47170744-ADBF-4F1B-E595-2214B232517D}"/>
                </a:ext>
              </a:extLst>
            </p:cNvPr>
            <p:cNvCxnSpPr>
              <a:cxnSpLocks/>
            </p:cNvCxnSpPr>
            <p:nvPr/>
          </p:nvCxnSpPr>
          <p:spPr>
            <a:xfrm>
              <a:off x="11567833" y="3639343"/>
              <a:ext cx="0" cy="1284586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171301A7-3E75-2BD7-05E9-1DE2ECA3C568}"/>
                </a:ext>
              </a:extLst>
            </p:cNvPr>
            <p:cNvGrpSpPr/>
            <p:nvPr/>
          </p:nvGrpSpPr>
          <p:grpSpPr>
            <a:xfrm>
              <a:off x="3633006" y="3518345"/>
              <a:ext cx="7923676" cy="324000"/>
              <a:chOff x="3361734" y="4774121"/>
              <a:chExt cx="7923676" cy="324000"/>
            </a:xfrm>
          </p:grpSpPr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4CAB0471-1BB5-502D-7B24-38A01E052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61734" y="4940033"/>
                <a:ext cx="7923676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C1CD49B2-E823-9DB8-9D79-C2A805F0DB1D}"/>
                  </a:ext>
                </a:extLst>
              </p:cNvPr>
              <p:cNvSpPr/>
              <p:nvPr/>
            </p:nvSpPr>
            <p:spPr>
              <a:xfrm>
                <a:off x="6050713" y="4774121"/>
                <a:ext cx="1692000" cy="3240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売上高</a:t>
                </a:r>
                <a:r>
                  <a:rPr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1100</a:t>
                </a:r>
                <a:r>
                  <a:rPr lang="ja-JP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万円</a:t>
                </a:r>
              </a:p>
            </p:txBody>
          </p:sp>
        </p:grpSp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1E676806-E152-19DD-B293-8830DF8704DB}"/>
              </a:ext>
            </a:extLst>
          </p:cNvPr>
          <p:cNvGrpSpPr/>
          <p:nvPr/>
        </p:nvGrpSpPr>
        <p:grpSpPr>
          <a:xfrm>
            <a:off x="3633007" y="3845361"/>
            <a:ext cx="7932984" cy="1062367"/>
            <a:chOff x="3633007" y="3845361"/>
            <a:chExt cx="7932984" cy="1062367"/>
          </a:xfrm>
        </p:grpSpPr>
        <p:grpSp>
          <p:nvGrpSpPr>
            <p:cNvPr id="41" name="グループ化 40">
              <a:extLst>
                <a:ext uri="{FF2B5EF4-FFF2-40B4-BE49-F238E27FC236}">
                  <a16:creationId xmlns:a16="http://schemas.microsoft.com/office/drawing/2014/main" id="{9258E0A7-1334-B41F-D63F-E9F782A4B6F6}"/>
                </a:ext>
              </a:extLst>
            </p:cNvPr>
            <p:cNvGrpSpPr/>
            <p:nvPr/>
          </p:nvGrpSpPr>
          <p:grpSpPr>
            <a:xfrm>
              <a:off x="3633007" y="3845361"/>
              <a:ext cx="3870000" cy="1062367"/>
              <a:chOff x="3361735" y="3503985"/>
              <a:chExt cx="3870000" cy="1062367"/>
            </a:xfrm>
          </p:grpSpPr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A6863F5F-5EDD-D802-F6E4-33B5C7D81DDF}"/>
                  </a:ext>
                </a:extLst>
              </p:cNvPr>
              <p:cNvSpPr/>
              <p:nvPr/>
            </p:nvSpPr>
            <p:spPr>
              <a:xfrm>
                <a:off x="3361735" y="3666352"/>
                <a:ext cx="3870000" cy="90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　　　　　　　　　　　　　　固定費</a:t>
                </a:r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DE95571D-FDDE-ABC3-2F9A-B121B818FFCF}"/>
                  </a:ext>
                </a:extLst>
              </p:cNvPr>
              <p:cNvSpPr/>
              <p:nvPr/>
            </p:nvSpPr>
            <p:spPr>
              <a:xfrm>
                <a:off x="5711110" y="3503985"/>
                <a:ext cx="93600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538</a:t>
                </a:r>
                <a:r>
                  <a:rPr kumimoji="1" lang="ja-JP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万円</a:t>
                </a: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C472FA91-8B96-21D5-22A9-4EB5472BAE68}"/>
                </a:ext>
              </a:extLst>
            </p:cNvPr>
            <p:cNvGrpSpPr/>
            <p:nvPr/>
          </p:nvGrpSpPr>
          <p:grpSpPr>
            <a:xfrm>
              <a:off x="7507678" y="3845361"/>
              <a:ext cx="2376000" cy="1062367"/>
              <a:chOff x="7236406" y="3503985"/>
              <a:chExt cx="2376000" cy="1062367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C9CA938F-CF51-C0C6-C19E-581C380FADE2}"/>
                  </a:ext>
                </a:extLst>
              </p:cNvPr>
              <p:cNvSpPr/>
              <p:nvPr/>
            </p:nvSpPr>
            <p:spPr>
              <a:xfrm>
                <a:off x="7236406" y="3666352"/>
                <a:ext cx="2376000" cy="900000"/>
              </a:xfrm>
              <a:prstGeom prst="rect">
                <a:avLst/>
              </a:prstGeom>
              <a:solidFill>
                <a:srgbClr val="FCDBC0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変動費</a:t>
                </a:r>
                <a:endParaRPr kumimoji="1" lang="ja-JP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20B5AEA-9C09-3034-4402-310B17328B97}"/>
                  </a:ext>
                </a:extLst>
              </p:cNvPr>
              <p:cNvSpPr/>
              <p:nvPr/>
            </p:nvSpPr>
            <p:spPr>
              <a:xfrm>
                <a:off x="7830588" y="3503985"/>
                <a:ext cx="93600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330</a:t>
                </a:r>
                <a:r>
                  <a:rPr kumimoji="1" lang="ja-JP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万円</a:t>
                </a:r>
              </a:p>
            </p:txBody>
          </p:sp>
        </p:grp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5A29283C-099E-CD9C-EA8C-2FE5F23923FC}"/>
                </a:ext>
              </a:extLst>
            </p:cNvPr>
            <p:cNvGrpSpPr/>
            <p:nvPr/>
          </p:nvGrpSpPr>
          <p:grpSpPr>
            <a:xfrm>
              <a:off x="9891991" y="3845361"/>
              <a:ext cx="1674000" cy="1062367"/>
              <a:chOff x="9620719" y="3503985"/>
              <a:chExt cx="1674000" cy="1062367"/>
            </a:xfrm>
          </p:grpSpPr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97B2524B-4DD4-B799-247C-F6872CA5E990}"/>
                  </a:ext>
                </a:extLst>
              </p:cNvPr>
              <p:cNvSpPr/>
              <p:nvPr/>
            </p:nvSpPr>
            <p:spPr>
              <a:xfrm>
                <a:off x="9620719" y="3666352"/>
                <a:ext cx="1674000" cy="900000"/>
              </a:xfrm>
              <a:prstGeom prst="rect">
                <a:avLst/>
              </a:prstGeom>
              <a:pattFill prst="wdUpDiag">
                <a:fgClr>
                  <a:schemeClr val="accent2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粗利益</a:t>
                </a:r>
                <a:endParaRPr kumimoji="1" lang="ja-JP" alt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5C9C289D-D40F-06C1-4FDF-103B791BE899}"/>
                  </a:ext>
                </a:extLst>
              </p:cNvPr>
              <p:cNvSpPr/>
              <p:nvPr/>
            </p:nvSpPr>
            <p:spPr>
              <a:xfrm>
                <a:off x="9915386" y="3503985"/>
                <a:ext cx="936000" cy="2520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b="1" dirty="0">
                    <a:solidFill>
                      <a:srgbClr val="FF0000"/>
                    </a:solidFill>
                  </a:rPr>
                  <a:t>232</a:t>
                </a:r>
                <a:r>
                  <a:rPr kumimoji="1" lang="ja-JP" altLang="en-US" sz="1400" b="1" dirty="0">
                    <a:solidFill>
                      <a:srgbClr val="FF0000"/>
                    </a:solidFill>
                  </a:rPr>
                  <a:t>万円</a:t>
                </a:r>
              </a:p>
            </p:txBody>
          </p:sp>
        </p:grpSp>
      </p:grpSp>
      <p:sp>
        <p:nvSpPr>
          <p:cNvPr id="24" name="AutoShape 2" descr="Blood Red, The Multiplication Sign Image Error PNG Transparent Background,  Free Download #48255 - FreeIconsPNG">
            <a:extLst>
              <a:ext uri="{FF2B5EF4-FFF2-40B4-BE49-F238E27FC236}">
                <a16:creationId xmlns:a16="http://schemas.microsoft.com/office/drawing/2014/main" id="{FABF493A-5215-83C9-B95D-B3AA55B448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14872" y="326440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A2A329F-C0E7-EBC1-2AB9-17FA2A28F564}"/>
              </a:ext>
            </a:extLst>
          </p:cNvPr>
          <p:cNvSpPr txBox="1"/>
          <p:nvPr/>
        </p:nvSpPr>
        <p:spPr>
          <a:xfrm>
            <a:off x="774975" y="2384547"/>
            <a:ext cx="2664000" cy="755578"/>
          </a:xfrm>
          <a:prstGeom prst="homePlate">
            <a:avLst>
              <a:gd name="adj" fmla="val 27707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lIns="144000" rIns="108000" rtlCol="0" anchor="ctr">
            <a:no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　状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E8C8510E-D76C-6BD7-2C6F-B0709DA47351}"/>
              </a:ext>
            </a:extLst>
          </p:cNvPr>
          <p:cNvSpPr/>
          <p:nvPr/>
        </p:nvSpPr>
        <p:spPr bwMode="auto">
          <a:xfrm>
            <a:off x="895428" y="2892139"/>
            <a:ext cx="289244" cy="252000"/>
          </a:xfrm>
          <a:prstGeom prst="ellipse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 anchor="b" anchorCtr="0">
            <a:noAutofit/>
          </a:bodyPr>
          <a:lstStyle/>
          <a:p>
            <a:pPr algn="ctr"/>
            <a:endParaRPr kumimoji="1" lang="ja-JP" altLang="en-US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A8FED66C-46DB-E214-27CD-09EBB1D83BC6}"/>
              </a:ext>
            </a:extLst>
          </p:cNvPr>
          <p:cNvGrpSpPr/>
          <p:nvPr/>
        </p:nvGrpSpPr>
        <p:grpSpPr>
          <a:xfrm>
            <a:off x="1040050" y="3144138"/>
            <a:ext cx="2398925" cy="1675087"/>
            <a:chOff x="1040050" y="3144138"/>
            <a:chExt cx="2398925" cy="1675087"/>
          </a:xfrm>
        </p:grpSpPr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1697EB4D-CDE2-8278-EB8F-59CE3A59076F}"/>
                </a:ext>
              </a:extLst>
            </p:cNvPr>
            <p:cNvSpPr txBox="1"/>
            <p:nvPr/>
          </p:nvSpPr>
          <p:spPr>
            <a:xfrm>
              <a:off x="1464695" y="4063647"/>
              <a:ext cx="1974280" cy="755578"/>
            </a:xfrm>
            <a:prstGeom prst="homePlate">
              <a:avLst>
                <a:gd name="adj" fmla="val 27707"/>
              </a:avLst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 lIns="144000" rIns="108000" rtlCol="0" anchor="ctr">
              <a:no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残業で増産</a:t>
              </a:r>
              <a:endParaRPr lang="en-US" altLang="ja-JP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1" name="コネクタ: カギ線 20">
              <a:extLst>
                <a:ext uri="{FF2B5EF4-FFF2-40B4-BE49-F238E27FC236}">
                  <a16:creationId xmlns:a16="http://schemas.microsoft.com/office/drawing/2014/main" id="{506A5BED-E326-0011-57A7-64D30AA04359}"/>
                </a:ext>
              </a:extLst>
            </p:cNvPr>
            <p:cNvCxnSpPr>
              <a:cxnSpLocks/>
              <a:stCxn id="18" idx="4"/>
              <a:endCxn id="63" idx="1"/>
            </p:cNvCxnSpPr>
            <p:nvPr/>
          </p:nvCxnSpPr>
          <p:spPr>
            <a:xfrm rot="16200000" flipH="1">
              <a:off x="603724" y="3580464"/>
              <a:ext cx="1297297" cy="424645"/>
            </a:xfrm>
            <a:prstGeom prst="bentConnector2">
              <a:avLst/>
            </a:prstGeom>
            <a:ln w="666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3BEC3D9-6DD3-7B95-F776-76183C613F4C}"/>
                </a:ext>
              </a:extLst>
            </p:cNvPr>
            <p:cNvSpPr txBox="1"/>
            <p:nvPr/>
          </p:nvSpPr>
          <p:spPr>
            <a:xfrm>
              <a:off x="1259957" y="3541369"/>
              <a:ext cx="1250663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ja-JP" altLang="en-US" dirty="0"/>
                <a:t>１</a:t>
              </a:r>
              <a:r>
                <a:rPr kumimoji="1" lang="en-US" altLang="ja-JP" dirty="0"/>
                <a:t>0</a:t>
              </a:r>
              <a:r>
                <a:rPr kumimoji="1" lang="ja-JP" altLang="en-US" dirty="0"/>
                <a:t>％増産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49B5A5F-6C91-0699-E5E4-A7DEC749F6D5}"/>
              </a:ext>
            </a:extLst>
          </p:cNvPr>
          <p:cNvGrpSpPr/>
          <p:nvPr/>
        </p:nvGrpSpPr>
        <p:grpSpPr>
          <a:xfrm>
            <a:off x="3633007" y="3182963"/>
            <a:ext cx="2430000" cy="1720343"/>
            <a:chOff x="3633007" y="3182963"/>
            <a:chExt cx="2430000" cy="1720343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0842DF70-8187-0A0F-1F73-D6D7776EA8CB}"/>
                </a:ext>
              </a:extLst>
            </p:cNvPr>
            <p:cNvGrpSpPr/>
            <p:nvPr/>
          </p:nvGrpSpPr>
          <p:grpSpPr>
            <a:xfrm>
              <a:off x="3633007" y="4188162"/>
              <a:ext cx="2430000" cy="715144"/>
              <a:chOff x="3361735" y="3846786"/>
              <a:chExt cx="2430000" cy="715144"/>
            </a:xfrm>
          </p:grpSpPr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7F323962-4BBF-6C9F-6FD4-E59FF82E8684}"/>
                  </a:ext>
                </a:extLst>
              </p:cNvPr>
              <p:cNvSpPr/>
              <p:nvPr/>
            </p:nvSpPr>
            <p:spPr>
              <a:xfrm>
                <a:off x="3361735" y="3999329"/>
                <a:ext cx="2430000" cy="56260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0" rtlCol="0" anchor="b"/>
              <a:lstStyle/>
              <a:p>
                <a:pPr algn="ctr"/>
                <a:r>
                  <a:rPr kumimoji="1" lang="ja-JP" altLang="en-US" sz="1400" b="1" spc="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内直接労務費</a:t>
                </a:r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8F164981-FB8E-20B1-23AE-D08D1A3855D9}"/>
                  </a:ext>
                </a:extLst>
              </p:cNvPr>
              <p:cNvSpPr/>
              <p:nvPr/>
            </p:nvSpPr>
            <p:spPr>
              <a:xfrm>
                <a:off x="3939612" y="3846786"/>
                <a:ext cx="864000" cy="21600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kumimoji="1" lang="en-US" altLang="ja-JP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338</a:t>
                </a:r>
                <a:r>
                  <a:rPr kumimoji="1" lang="ja-JP" alt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万円</a:t>
                </a:r>
              </a:p>
            </p:txBody>
          </p:sp>
        </p:grp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DAF3F8A-1721-6396-8F56-20B57841D2CC}"/>
                </a:ext>
              </a:extLst>
            </p:cNvPr>
            <p:cNvSpPr txBox="1"/>
            <p:nvPr/>
          </p:nvSpPr>
          <p:spPr>
            <a:xfrm>
              <a:off x="3764080" y="4339016"/>
              <a:ext cx="1858201" cy="3077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kumimoji="1" lang="en-US" altLang="ja-JP" sz="1400" dirty="0"/>
                <a:t>300</a:t>
              </a:r>
              <a:r>
                <a:rPr kumimoji="1" lang="ja-JP" altLang="en-US" sz="1400" dirty="0"/>
                <a:t>ｘ</a:t>
              </a:r>
              <a:r>
                <a:rPr kumimoji="1" lang="en-US" altLang="ja-JP" sz="1400" dirty="0"/>
                <a:t>0.1</a:t>
              </a:r>
              <a:r>
                <a:rPr kumimoji="1" lang="ja-JP" altLang="en-US" sz="1400" dirty="0"/>
                <a:t>ｘ</a:t>
              </a:r>
              <a:r>
                <a:rPr kumimoji="1" lang="en-US" altLang="ja-JP" sz="1400" dirty="0"/>
                <a:t>.25</a:t>
              </a:r>
              <a:r>
                <a:rPr kumimoji="1" lang="ja-JP" altLang="en-US" sz="1400" dirty="0"/>
                <a:t>＝</a:t>
              </a:r>
              <a:r>
                <a:rPr kumimoji="1" lang="en-US" altLang="ja-JP" sz="1400" dirty="0"/>
                <a:t>38</a:t>
              </a:r>
              <a:endParaRPr kumimoji="1" lang="ja-JP" altLang="en-US" sz="1400" dirty="0"/>
            </a:p>
          </p:txBody>
        </p: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855FF416-8F89-DAEE-9EEA-8BA0379D1B61}"/>
                </a:ext>
              </a:extLst>
            </p:cNvPr>
            <p:cNvCxnSpPr>
              <a:cxnSpLocks/>
            </p:cNvCxnSpPr>
            <p:nvPr/>
          </p:nvCxnSpPr>
          <p:spPr>
            <a:xfrm>
              <a:off x="3633007" y="3182963"/>
              <a:ext cx="0" cy="824765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0377DA65-8CCE-CB43-519F-1A31FABF4390}"/>
              </a:ext>
            </a:extLst>
          </p:cNvPr>
          <p:cNvGrpSpPr/>
          <p:nvPr/>
        </p:nvGrpSpPr>
        <p:grpSpPr>
          <a:xfrm>
            <a:off x="1040050" y="3144138"/>
            <a:ext cx="10527783" cy="3169775"/>
            <a:chOff x="1040050" y="3144138"/>
            <a:chExt cx="10527783" cy="3169775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B190E412-4DFB-A055-4284-6BE4C556BBED}"/>
                </a:ext>
              </a:extLst>
            </p:cNvPr>
            <p:cNvGrpSpPr/>
            <p:nvPr/>
          </p:nvGrpSpPr>
          <p:grpSpPr>
            <a:xfrm>
              <a:off x="1040050" y="3144138"/>
              <a:ext cx="10527783" cy="3061507"/>
              <a:chOff x="1040050" y="3144138"/>
              <a:chExt cx="10527783" cy="3061507"/>
            </a:xfrm>
          </p:grpSpPr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FE540122-B7F0-9BDB-99E3-B4E3AA9269A2}"/>
                  </a:ext>
                </a:extLst>
              </p:cNvPr>
              <p:cNvSpPr/>
              <p:nvPr/>
            </p:nvSpPr>
            <p:spPr>
              <a:xfrm>
                <a:off x="3633007" y="5243110"/>
                <a:ext cx="3600000" cy="90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144000" rtlCol="0" anchor="ctr"/>
              <a:lstStyle/>
              <a:p>
                <a:pPr algn="ctr"/>
                <a:r>
                  <a:rPr kumimoji="1" lang="ja-JP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　　　　　                　　固定費　</a:t>
                </a:r>
              </a:p>
            </p:txBody>
          </p:sp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40163B1A-EC1F-7F55-8D83-AC348D16C6E7}"/>
                  </a:ext>
                </a:extLst>
              </p:cNvPr>
              <p:cNvGrpSpPr/>
              <p:nvPr/>
            </p:nvGrpSpPr>
            <p:grpSpPr>
              <a:xfrm>
                <a:off x="7232113" y="5120638"/>
                <a:ext cx="2376000" cy="1022472"/>
                <a:chOff x="6960841" y="5132830"/>
                <a:chExt cx="2376000" cy="1022472"/>
              </a:xfrm>
            </p:grpSpPr>
            <p:sp>
              <p:nvSpPr>
                <p:cNvPr id="76" name="正方形/長方形 75">
                  <a:extLst>
                    <a:ext uri="{FF2B5EF4-FFF2-40B4-BE49-F238E27FC236}">
                      <a16:creationId xmlns:a16="http://schemas.microsoft.com/office/drawing/2014/main" id="{328DB929-5986-4867-3F3E-35ED64AD99DC}"/>
                    </a:ext>
                  </a:extLst>
                </p:cNvPr>
                <p:cNvSpPr/>
                <p:nvPr/>
              </p:nvSpPr>
              <p:spPr>
                <a:xfrm>
                  <a:off x="6960841" y="5255302"/>
                  <a:ext cx="2376000" cy="900000"/>
                </a:xfrm>
                <a:prstGeom prst="rect">
                  <a:avLst/>
                </a:prstGeom>
                <a:solidFill>
                  <a:srgbClr val="FCDBC0"/>
                </a:solidFill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変動費</a:t>
                  </a:r>
                  <a:endParaRPr kumimoji="1" lang="ja-JP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77" name="正方形/長方形 76">
                  <a:extLst>
                    <a:ext uri="{FF2B5EF4-FFF2-40B4-BE49-F238E27FC236}">
                      <a16:creationId xmlns:a16="http://schemas.microsoft.com/office/drawing/2014/main" id="{A4C527AA-E695-650A-FEEC-3A7B6872BFCE}"/>
                    </a:ext>
                  </a:extLst>
                </p:cNvPr>
                <p:cNvSpPr/>
                <p:nvPr/>
              </p:nvSpPr>
              <p:spPr>
                <a:xfrm>
                  <a:off x="7564582" y="5132830"/>
                  <a:ext cx="936000" cy="252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330</a:t>
                  </a:r>
                  <a:r>
                    <a:rPr kumimoji="1" lang="ja-JP" altLang="en-US" sz="14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万円</a:t>
                  </a:r>
                </a:p>
              </p:txBody>
            </p:sp>
          </p:grp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C94F82D0-5438-691C-407D-FDC017F189D7}"/>
                  </a:ext>
                </a:extLst>
              </p:cNvPr>
              <p:cNvGrpSpPr/>
              <p:nvPr/>
            </p:nvGrpSpPr>
            <p:grpSpPr>
              <a:xfrm>
                <a:off x="9608113" y="5120638"/>
                <a:ext cx="1959720" cy="1022472"/>
                <a:chOff x="9336841" y="5132830"/>
                <a:chExt cx="1959720" cy="1022472"/>
              </a:xfrm>
            </p:grpSpPr>
            <p:sp>
              <p:nvSpPr>
                <p:cNvPr id="78" name="正方形/長方形 77">
                  <a:extLst>
                    <a:ext uri="{FF2B5EF4-FFF2-40B4-BE49-F238E27FC236}">
                      <a16:creationId xmlns:a16="http://schemas.microsoft.com/office/drawing/2014/main" id="{7F5DAB79-2FEA-8DED-2682-2E24C923507A}"/>
                    </a:ext>
                  </a:extLst>
                </p:cNvPr>
                <p:cNvSpPr/>
                <p:nvPr/>
              </p:nvSpPr>
              <p:spPr>
                <a:xfrm>
                  <a:off x="9336841" y="5255302"/>
                  <a:ext cx="1959720" cy="900000"/>
                </a:xfrm>
                <a:prstGeom prst="rect">
                  <a:avLst/>
                </a:prstGeom>
                <a:pattFill prst="wdUpDiag">
                  <a:fgClr>
                    <a:schemeClr val="accent2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rPr>
                    <a:t>粗利益</a:t>
                  </a:r>
                  <a:endParaRPr kumimoji="1" lang="ja-JP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00D7C34A-6B5E-BDAB-1A87-3A2370EAEA86}"/>
                    </a:ext>
                  </a:extLst>
                </p:cNvPr>
                <p:cNvSpPr/>
                <p:nvPr/>
              </p:nvSpPr>
              <p:spPr>
                <a:xfrm>
                  <a:off x="9915386" y="5132830"/>
                  <a:ext cx="936000" cy="2520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kumimoji="1" lang="en-US" altLang="ja-JP" b="1" dirty="0">
                      <a:solidFill>
                        <a:srgbClr val="FF0000"/>
                      </a:solidFill>
                    </a:rPr>
                    <a:t>270</a:t>
                  </a:r>
                  <a:r>
                    <a:rPr kumimoji="1" lang="ja-JP" altLang="en-US" sz="1400" b="1" dirty="0">
                      <a:solidFill>
                        <a:srgbClr val="FF0000"/>
                      </a:solidFill>
                    </a:rPr>
                    <a:t>万円</a:t>
                  </a:r>
                </a:p>
              </p:txBody>
            </p:sp>
          </p:grpSp>
          <p:sp>
            <p:nvSpPr>
              <p:cNvPr id="73" name="正方形/長方形 72">
                <a:extLst>
                  <a:ext uri="{FF2B5EF4-FFF2-40B4-BE49-F238E27FC236}">
                    <a16:creationId xmlns:a16="http://schemas.microsoft.com/office/drawing/2014/main" id="{B520BC1F-1EB3-CD40-4F6C-EFBCC3D950FF}"/>
                  </a:ext>
                </a:extLst>
              </p:cNvPr>
              <p:cNvSpPr/>
              <p:nvPr/>
            </p:nvSpPr>
            <p:spPr>
              <a:xfrm>
                <a:off x="3633007" y="5572069"/>
                <a:ext cx="2207150" cy="5626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43000"/>
                    </a:schemeClr>
                  </a:gs>
                  <a:gs pos="22000">
                    <a:srgbClr val="E6E0EC"/>
                  </a:gs>
                  <a:gs pos="100000">
                    <a:srgbClr val="E6E0EC"/>
                  </a:gs>
                </a:gsLst>
                <a:lin ang="108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216000" rtlCol="0" anchor="b"/>
              <a:lstStyle/>
              <a:p>
                <a:pPr algn="ctr"/>
                <a:r>
                  <a:rPr kumimoji="1" lang="ja-JP" altLang="en-US" sz="1400" b="1" spc="15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内直接労務費</a:t>
                </a:r>
              </a:p>
            </p:txBody>
          </p:sp>
          <p:cxnSp>
            <p:nvCxnSpPr>
              <p:cNvPr id="87" name="直線コネクタ 86">
                <a:extLst>
                  <a:ext uri="{FF2B5EF4-FFF2-40B4-BE49-F238E27FC236}">
                    <a16:creationId xmlns:a16="http://schemas.microsoft.com/office/drawing/2014/main" id="{28341B63-F351-8C6B-9112-7BC2E3AF61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7833" y="4921059"/>
                <a:ext cx="0" cy="1284586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グループ化 68">
                <a:extLst>
                  <a:ext uri="{FF2B5EF4-FFF2-40B4-BE49-F238E27FC236}">
                    <a16:creationId xmlns:a16="http://schemas.microsoft.com/office/drawing/2014/main" id="{293E413D-7159-FF65-2FF2-C451C0A1A08E}"/>
                  </a:ext>
                </a:extLst>
              </p:cNvPr>
              <p:cNvGrpSpPr/>
              <p:nvPr/>
            </p:nvGrpSpPr>
            <p:grpSpPr>
              <a:xfrm>
                <a:off x="1040050" y="3144138"/>
                <a:ext cx="2398924" cy="2856167"/>
                <a:chOff x="1040050" y="3144138"/>
                <a:chExt cx="2398924" cy="2856167"/>
              </a:xfrm>
            </p:grpSpPr>
            <p:cxnSp>
              <p:nvCxnSpPr>
                <p:cNvPr id="42" name="コネクタ: カギ線 41">
                  <a:extLst>
                    <a:ext uri="{FF2B5EF4-FFF2-40B4-BE49-F238E27FC236}">
                      <a16:creationId xmlns:a16="http://schemas.microsoft.com/office/drawing/2014/main" id="{7AA040E2-AA01-F379-B7DE-4C88BD2127D7}"/>
                    </a:ext>
                  </a:extLst>
                </p:cNvPr>
                <p:cNvCxnSpPr>
                  <a:cxnSpLocks/>
                  <a:stCxn id="18" idx="4"/>
                  <a:endCxn id="20" idx="1"/>
                </p:cNvCxnSpPr>
                <p:nvPr/>
              </p:nvCxnSpPr>
              <p:spPr>
                <a:xfrm rot="16200000" flipH="1">
                  <a:off x="20769" y="4163419"/>
                  <a:ext cx="2478377" cy="439815"/>
                </a:xfrm>
                <a:prstGeom prst="bentConnector2">
                  <a:avLst/>
                </a:prstGeom>
                <a:ln w="66675">
                  <a:solidFill>
                    <a:schemeClr val="tx1">
                      <a:lumMod val="50000"/>
                      <a:lumOff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44A49B1F-2E5B-498D-26FF-D2B1A07AE43B}"/>
                    </a:ext>
                  </a:extLst>
                </p:cNvPr>
                <p:cNvSpPr txBox="1"/>
                <p:nvPr/>
              </p:nvSpPr>
              <p:spPr>
                <a:xfrm>
                  <a:off x="1479865" y="5244727"/>
                  <a:ext cx="1959109" cy="755578"/>
                </a:xfrm>
                <a:prstGeom prst="homePlate">
                  <a:avLst>
                    <a:gd name="adj" fmla="val 27707"/>
                  </a:avLst>
                </a:prstGeom>
                <a:ln/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lIns="144000" rIns="108000" rtlCol="0" anchor="ctr">
                  <a:noAutofit/>
                </a:bodyPr>
                <a:lstStyle/>
                <a:p>
                  <a:pPr algn="ctr"/>
                  <a:r>
                    <a:rPr lang="ja-JP" altLang="en-US" sz="2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生産性向上</a:t>
                  </a:r>
                  <a:endParaRPr lang="en-US" altLang="ja-JP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903154A-A7B6-C464-18A0-F9CE0A2A4603}"/>
                </a:ext>
              </a:extLst>
            </p:cNvPr>
            <p:cNvCxnSpPr>
              <a:cxnSpLocks/>
            </p:cNvCxnSpPr>
            <p:nvPr/>
          </p:nvCxnSpPr>
          <p:spPr>
            <a:xfrm>
              <a:off x="3633006" y="5572069"/>
              <a:ext cx="2196000" cy="0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22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37F8CA87-2A68-A2E1-2A8B-565832DB1651}"/>
                </a:ext>
              </a:extLst>
            </p:cNvPr>
            <p:cNvSpPr/>
            <p:nvPr/>
          </p:nvSpPr>
          <p:spPr>
            <a:xfrm>
              <a:off x="4214973" y="5479889"/>
              <a:ext cx="864000" cy="216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300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万円</a:t>
              </a:r>
            </a:p>
          </p:txBody>
        </p: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C3129030-1043-7E4A-981B-FB5C25EC05F1}"/>
                </a:ext>
              </a:extLst>
            </p:cNvPr>
            <p:cNvCxnSpPr>
              <a:cxnSpLocks/>
            </p:cNvCxnSpPr>
            <p:nvPr/>
          </p:nvCxnSpPr>
          <p:spPr>
            <a:xfrm>
              <a:off x="3633007" y="4923929"/>
              <a:ext cx="0" cy="1389984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正方形/長方形 73">
              <a:extLst>
                <a:ext uri="{FF2B5EF4-FFF2-40B4-BE49-F238E27FC236}">
                  <a16:creationId xmlns:a16="http://schemas.microsoft.com/office/drawing/2014/main" id="{9056232E-7FD3-6B3C-4CBB-E99EE2C7B7E9}"/>
                </a:ext>
              </a:extLst>
            </p:cNvPr>
            <p:cNvSpPr/>
            <p:nvPr/>
          </p:nvSpPr>
          <p:spPr>
            <a:xfrm>
              <a:off x="5282301" y="5120638"/>
              <a:ext cx="936000" cy="252000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kumimoji="1" lang="en-US" altLang="ja-JP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500</a:t>
              </a:r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万円</a:t>
              </a:r>
            </a:p>
          </p:txBody>
        </p:sp>
      </p:grp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C3C4F4C1-9FE9-900F-4864-E2965B86E43B}"/>
              </a:ext>
            </a:extLst>
          </p:cNvPr>
          <p:cNvSpPr txBox="1"/>
          <p:nvPr/>
        </p:nvSpPr>
        <p:spPr>
          <a:xfrm rot="20871163">
            <a:off x="3035669" y="3799555"/>
            <a:ext cx="2977878" cy="1208901"/>
          </a:xfrm>
          <a:prstGeom prst="star16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/>
              <a:t>生産性は</a:t>
            </a:r>
            <a:endParaRPr kumimoji="1" lang="en-US" altLang="ja-JP" b="1" dirty="0"/>
          </a:p>
          <a:p>
            <a:pPr algn="ctr"/>
            <a:r>
              <a:rPr kumimoji="1" lang="ja-JP" altLang="en-US" b="1" dirty="0"/>
              <a:t>上がっていない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991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331"/>
    </mc:Choice>
    <mc:Fallback xmlns="">
      <p:transition spd="slow" advTm="1113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  <p:extLst>
    <p:ext uri="{3A86A75C-4F4B-4683-9AE1-C65F6400EC91}">
      <p14:laserTraceLst xmlns:p14="http://schemas.microsoft.com/office/powerpoint/2010/main">
        <p14:tracePtLst>
          <p14:tracePt t="13033" x="185738" y="1235075"/>
          <p14:tracePt t="13056" x="363538" y="1382713"/>
          <p14:tracePt t="13073" x="425450" y="1444625"/>
          <p14:tracePt t="13089" x="463550" y="1490663"/>
          <p14:tracePt t="13106" x="517525" y="1552575"/>
          <p14:tracePt t="13123" x="617538" y="1644650"/>
          <p14:tracePt t="13140" x="703263" y="1722438"/>
          <p14:tracePt t="13156" x="833438" y="1814513"/>
          <p14:tracePt t="13173" x="935038" y="1884363"/>
          <p14:tracePt t="13190" x="957263" y="1900238"/>
          <p14:tracePt t="13191" x="957263" y="1908175"/>
          <p14:tracePt t="13207" x="965200" y="1908175"/>
          <p14:tracePt t="13223" x="965200" y="1922463"/>
          <p14:tracePt t="13239" x="973138" y="1946275"/>
          <p14:tracePt t="13257" x="989013" y="1970088"/>
          <p14:tracePt t="13274" x="1003300" y="1992313"/>
          <p14:tracePt t="13291" x="1019175" y="2008188"/>
          <p14:tracePt t="13307" x="1035050" y="2024063"/>
          <p14:tracePt t="13325" x="1042988" y="2038350"/>
          <p14:tracePt t="13341" x="1057275" y="2078038"/>
          <p14:tracePt t="13358" x="1081088" y="2116138"/>
          <p14:tracePt t="13374" x="1111250" y="2162175"/>
          <p14:tracePt t="13376" x="1135063" y="2193925"/>
          <p14:tracePt t="13391" x="1189038" y="2270125"/>
          <p14:tracePt t="13407" x="1235075" y="2332038"/>
          <p14:tracePt t="13423" x="1266825" y="2393950"/>
          <p14:tracePt t="13440" x="1289050" y="2501900"/>
          <p14:tracePt t="13456" x="1296988" y="2657475"/>
          <p14:tracePt t="13473" x="1296988" y="2771775"/>
          <p14:tracePt t="13490" x="1296988" y="2841625"/>
          <p14:tracePt t="13507" x="1296988" y="2881313"/>
          <p14:tracePt t="13523" x="1296988" y="2887663"/>
          <p14:tracePt t="13596" x="1296988" y="2895600"/>
          <p14:tracePt t="13612" x="1296988" y="2903538"/>
          <p14:tracePt t="13674" x="1304925" y="2903538"/>
          <p14:tracePt t="13737" x="1312863" y="2903538"/>
          <p14:tracePt t="13752" x="1350963" y="2887663"/>
          <p14:tracePt t="13773" x="1404938" y="2849563"/>
          <p14:tracePt t="13790" x="1444625" y="2811463"/>
          <p14:tracePt t="13791" x="1450975" y="2811463"/>
          <p14:tracePt t="13807" x="1482725" y="2795588"/>
          <p14:tracePt t="13824" x="1552575" y="2771775"/>
          <p14:tracePt t="13840" x="1668463" y="2741613"/>
          <p14:tracePt t="13857" x="1900238" y="2671763"/>
          <p14:tracePt t="13875" x="2154238" y="2617788"/>
          <p14:tracePt t="13891" x="2378075" y="2571750"/>
          <p14:tracePt t="13908" x="2501900" y="2541588"/>
          <p14:tracePt t="13925" x="2617788" y="2533650"/>
          <p14:tracePt t="13941" x="2771775" y="2555875"/>
          <p14:tracePt t="13944" x="2857500" y="2587625"/>
          <p14:tracePt t="13958" x="2933700" y="2609850"/>
          <p14:tracePt t="13975" x="3119438" y="2657475"/>
          <p14:tracePt t="13992" x="3243263" y="2711450"/>
          <p14:tracePt t="14007" x="3281363" y="2717800"/>
          <p14:tracePt t="14023" x="3281363" y="2725738"/>
          <p14:tracePt t="14040" x="3297238" y="2741613"/>
          <p14:tracePt t="14057" x="3305175" y="2765425"/>
          <p14:tracePt t="14074" x="3319463" y="2811463"/>
          <p14:tracePt t="14090" x="3319463" y="2849563"/>
          <p14:tracePt t="14108" x="3319463" y="2865438"/>
          <p14:tracePt t="14125" x="3319463" y="2887663"/>
          <p14:tracePt t="14141" x="3305175" y="2911475"/>
          <p14:tracePt t="14158" x="3259138" y="2973388"/>
          <p14:tracePt t="14159" x="3235325" y="2989263"/>
          <p14:tracePt t="14175" x="3181350" y="3019425"/>
          <p14:tracePt t="14192" x="3111500" y="3051175"/>
          <p14:tracePt t="14208" x="3041650" y="3065463"/>
          <p14:tracePt t="14225" x="2987675" y="3065463"/>
          <p14:tracePt t="14241" x="2949575" y="3073400"/>
          <p14:tracePt t="14258" x="2911475" y="3081338"/>
          <p14:tracePt t="14275" x="2857500" y="3097213"/>
          <p14:tracePt t="14291" x="2809875" y="3097213"/>
          <p14:tracePt t="14308" x="2763838" y="3097213"/>
          <p14:tracePt t="14325" x="2693988" y="3097213"/>
          <p14:tracePt t="14341" x="2579688" y="3097213"/>
          <p14:tracePt t="14344" x="2509838" y="3097213"/>
          <p14:tracePt t="14358" x="2478088" y="3097213"/>
          <p14:tracePt t="14360" x="2401888" y="3097213"/>
          <p14:tracePt t="14375" x="2300288" y="3097213"/>
          <p14:tracePt t="14392" x="2224088" y="3089275"/>
          <p14:tracePt t="14408" x="2178050" y="3065463"/>
          <p14:tracePt t="14426" x="2170113" y="3065463"/>
          <p14:tracePt t="14705" x="2184400" y="3065463"/>
          <p14:tracePt t="14724" x="2192338" y="3065463"/>
          <p14:tracePt t="14741" x="2200275" y="3073400"/>
          <p14:tracePt t="14862" x="2208213" y="3073400"/>
          <p14:tracePt t="14877" x="2232025" y="3051175"/>
          <p14:tracePt t="14907" x="2725738" y="3011488"/>
          <p14:tracePt t="14924" x="3459163" y="3097213"/>
          <p14:tracePt t="14941" x="4262438" y="3135313"/>
          <p14:tracePt t="14943" x="4740275" y="3135313"/>
          <p14:tracePt t="14959" x="5359400" y="3089275"/>
          <p14:tracePt t="14976" x="5883275" y="2943225"/>
          <p14:tracePt t="14992" x="6115050" y="2841625"/>
          <p14:tracePt t="15008" x="6161088" y="2811463"/>
          <p14:tracePt t="15025" x="6184900" y="2803525"/>
          <p14:tracePt t="15042" x="6223000" y="2803525"/>
          <p14:tracePt t="15058" x="6284913" y="2803525"/>
          <p14:tracePt t="15075" x="6384925" y="2765425"/>
          <p14:tracePt t="15091" x="6470650" y="2687638"/>
          <p14:tracePt t="15108" x="6508750" y="2625725"/>
          <p14:tracePt t="15124" x="6524625" y="2595563"/>
          <p14:tracePt t="15141" x="6532563" y="2587625"/>
          <p14:tracePt t="15175" x="6540500" y="2587625"/>
          <p14:tracePt t="15209" x="6562725" y="2563813"/>
          <p14:tracePt t="15226" x="6586538" y="2541588"/>
          <p14:tracePt t="15242" x="6586538" y="2517775"/>
          <p14:tracePt t="15259" x="6586538" y="2501900"/>
          <p14:tracePt t="15276" x="6594475" y="2493963"/>
          <p14:tracePt t="15309" x="6602413" y="2479675"/>
          <p14:tracePt t="15326" x="6624638" y="2447925"/>
          <p14:tracePt t="15328" x="6632575" y="2409825"/>
          <p14:tracePt t="15343" x="6648450" y="2355850"/>
          <p14:tracePt t="15344" x="6656388" y="2301875"/>
          <p14:tracePt t="15360" x="6662738" y="2239963"/>
          <p14:tracePt t="15376" x="6662738" y="2208213"/>
          <p14:tracePt t="15565" x="6656388" y="2208213"/>
          <p14:tracePt t="15752" x="6656388" y="2170113"/>
          <p14:tracePt t="15768" x="6640513" y="2124075"/>
          <p14:tracePt t="15791" x="6632575" y="2092325"/>
          <p14:tracePt t="16019" x="6640513" y="2092325"/>
          <p14:tracePt t="16081" x="6648450" y="2092325"/>
          <p14:tracePt t="16096" x="6702425" y="2092325"/>
          <p14:tracePt t="16125" x="6942138" y="2124075"/>
          <p14:tracePt t="16145" x="7050088" y="2092325"/>
          <p14:tracePt t="16160" x="7150100" y="2046288"/>
          <p14:tracePt t="16175" x="7335838" y="2008188"/>
          <p14:tracePt t="16192" x="7683500" y="2016125"/>
          <p14:tracePt t="16209" x="8247063" y="2092325"/>
          <p14:tracePt t="16225" x="8732838" y="2162175"/>
          <p14:tracePt t="16242" x="8994775" y="2185988"/>
          <p14:tracePt t="16259" x="9080500" y="2193925"/>
          <p14:tracePt t="16277" x="9088438" y="2193925"/>
          <p14:tracePt t="16333" x="9096375" y="2185988"/>
          <p14:tracePt t="16347" x="9102725" y="2185988"/>
          <p14:tracePt t="16518" x="9088438" y="2170113"/>
          <p14:tracePt t="16534" x="9080500" y="2162175"/>
          <p14:tracePt t="16559" x="9072563" y="2162175"/>
          <p14:tracePt t="16752" x="9064625" y="2162175"/>
          <p14:tracePt t="16768" x="9056688" y="2154238"/>
          <p14:tracePt t="16792" x="9018588" y="2146300"/>
          <p14:tracePt t="16810" x="9010650" y="2146300"/>
          <p14:tracePt t="16908" x="9002713" y="2146300"/>
          <p14:tracePt t="17034" x="8948738" y="2146300"/>
          <p14:tracePt t="17049" x="8848725" y="2146300"/>
          <p14:tracePt t="17076" x="8655050" y="2132013"/>
          <p14:tracePt t="17093" x="8609013" y="2124075"/>
          <p14:tracePt t="17109" x="8593138" y="2124075"/>
          <p14:tracePt t="17143" x="8586788" y="2124075"/>
          <p14:tracePt t="17161" x="8578850" y="2124075"/>
          <p14:tracePt t="17177" x="8562975" y="2124075"/>
          <p14:tracePt t="17346" x="8555038" y="2124075"/>
          <p14:tracePt t="17361" x="8539163" y="2124075"/>
          <p14:tracePt t="17393" x="8516938" y="2132013"/>
          <p14:tracePt t="17411" x="8485188" y="2146300"/>
          <p14:tracePt t="17427" x="8447088" y="2162175"/>
          <p14:tracePt t="17444" x="8401050" y="2178050"/>
          <p14:tracePt t="17461" x="8355013" y="2193925"/>
          <p14:tracePt t="17478" x="8269288" y="2224088"/>
          <p14:tracePt t="17480" x="8247063" y="2224088"/>
          <p14:tracePt t="17494" x="8223250" y="2232025"/>
          <p14:tracePt t="17496" x="8169275" y="2247900"/>
          <p14:tracePt t="17512" x="8061325" y="2262188"/>
          <p14:tracePt t="17528" x="7907338" y="2286000"/>
          <p14:tracePt t="17545" x="7705725" y="2316163"/>
          <p14:tracePt t="17561" x="7489825" y="2339975"/>
          <p14:tracePt t="17578" x="7273925" y="2386013"/>
          <p14:tracePt t="17594" x="7104063" y="2409825"/>
          <p14:tracePt t="17610" x="7004050" y="2425700"/>
          <p14:tracePt t="17627" x="6942138" y="2432050"/>
          <p14:tracePt t="17643" x="6910388" y="2447925"/>
          <p14:tracePt t="17660" x="6864350" y="2471738"/>
          <p14:tracePt t="17680" x="6764338" y="2517775"/>
          <p14:tracePt t="17683" x="6718300" y="2547938"/>
          <p14:tracePt t="17698" x="6586538" y="2601913"/>
          <p14:tracePt t="17714" x="6416675" y="2671763"/>
          <p14:tracePt t="17730" x="6316663" y="2703513"/>
          <p14:tracePt t="17746" x="6238875" y="2717800"/>
          <p14:tracePt t="17763" x="6208713" y="2717800"/>
          <p14:tracePt t="17816" x="6169025" y="2717800"/>
          <p14:tracePt t="17832" x="6061075" y="2733675"/>
          <p14:tracePt t="17860" x="5745163" y="2795588"/>
          <p14:tracePt t="17879" x="5535613" y="2803525"/>
          <p14:tracePt t="17881" x="5459413" y="2803525"/>
          <p14:tracePt t="17898" x="5327650" y="2757488"/>
          <p14:tracePt t="17913" x="5227638" y="2703513"/>
          <p14:tracePt t="17928" x="5173663" y="2657475"/>
          <p14:tracePt t="17945" x="5165725" y="2649538"/>
          <p14:tracePt t="18237" x="5165725" y="2641600"/>
          <p14:tracePt t="18252" x="5165725" y="2633663"/>
          <p14:tracePt t="18278" x="5165725" y="2625725"/>
          <p14:tracePt t="18280" x="5165725" y="2617788"/>
          <p14:tracePt t="18296" x="5157788" y="2601913"/>
          <p14:tracePt t="18312" x="5149850" y="2587625"/>
          <p14:tracePt t="18327" x="5149850" y="2579688"/>
          <p14:tracePt t="18344" x="5141913" y="2555875"/>
          <p14:tracePt t="18360" x="5141913" y="2547938"/>
          <p14:tracePt t="18377" x="5141913" y="2533650"/>
          <p14:tracePt t="18394" x="5141913" y="2501900"/>
          <p14:tracePt t="18410" x="5141913" y="2463800"/>
          <p14:tracePt t="18429" x="5141913" y="2425700"/>
          <p14:tracePt t="18445" x="5141913" y="2409825"/>
          <p14:tracePt t="18463" x="5141913" y="2401888"/>
          <p14:tracePt t="18464" x="5141913" y="2393950"/>
          <p14:tracePt t="18497" x="5141913" y="2378075"/>
          <p14:tracePt t="18529" x="5165725" y="2293938"/>
          <p14:tracePt t="18545" x="5187950" y="2224088"/>
          <p14:tracePt t="18562" x="5203825" y="2178050"/>
          <p14:tracePt t="18579" x="5227638" y="2139950"/>
          <p14:tracePt t="18596" x="5243513" y="2116138"/>
          <p14:tracePt t="18658" x="5249863" y="2108200"/>
          <p14:tracePt t="18678" x="5273675" y="2085975"/>
          <p14:tracePt t="18695" x="5359400" y="2070100"/>
          <p14:tracePt t="18711" x="5427663" y="2054225"/>
          <p14:tracePt t="18728" x="5543550" y="2054225"/>
          <p14:tracePt t="18745" x="5651500" y="2046288"/>
          <p14:tracePt t="18761" x="5683250" y="2046288"/>
          <p14:tracePt t="18778" x="5691188" y="2046288"/>
          <p14:tracePt t="18811" x="5705475" y="2046288"/>
          <p14:tracePt t="18828" x="5759450" y="2070100"/>
          <p14:tracePt t="18844" x="5907088" y="2124075"/>
          <p14:tracePt t="18861" x="6053138" y="2162175"/>
          <p14:tracePt t="18878" x="6122988" y="2178050"/>
          <p14:tracePt t="18879" x="6130925" y="2178050"/>
          <p14:tracePt t="18895" x="6138863" y="2178050"/>
          <p14:tracePt t="18956" x="6146800" y="2178050"/>
          <p14:tracePt t="19018" x="6146800" y="2185988"/>
          <p14:tracePt t="19034" x="6161088" y="2185988"/>
          <p14:tracePt t="19061" x="6176963" y="2200275"/>
          <p14:tracePt t="19077" x="6192838" y="2216150"/>
          <p14:tracePt t="19094" x="6192838" y="2239963"/>
          <p14:tracePt t="19095" x="6192838" y="2255838"/>
          <p14:tracePt t="19111" x="6200775" y="2278063"/>
          <p14:tracePt t="19127" x="6208713" y="2301875"/>
          <p14:tracePt t="19146" x="6208713" y="2324100"/>
          <p14:tracePt t="19162" x="6223000" y="2332038"/>
          <p14:tracePt t="19179" x="6223000" y="2339975"/>
          <p14:tracePt t="19195" x="6230938" y="2347913"/>
          <p14:tracePt t="19229" x="6230938" y="2355850"/>
          <p14:tracePt t="19246" x="6238875" y="2363788"/>
          <p14:tracePt t="19262" x="6238875" y="2378075"/>
          <p14:tracePt t="19264" x="6238875" y="2386013"/>
          <p14:tracePt t="19280" x="6238875" y="2401888"/>
          <p14:tracePt t="19296" x="6238875" y="2409825"/>
          <p14:tracePt t="19312" x="6238875" y="2417763"/>
          <p14:tracePt t="19329" x="6238875" y="2425700"/>
          <p14:tracePt t="19379" x="6238875" y="2432050"/>
          <p14:tracePt t="19396" x="6230938" y="2447925"/>
          <p14:tracePt t="19411" x="6208713" y="2479675"/>
          <p14:tracePt t="19428" x="6200775" y="2501900"/>
          <p14:tracePt t="19549" x="6200775" y="2509838"/>
          <p14:tracePt t="19564" x="6200775" y="2533650"/>
          <p14:tracePt t="19597" x="6223000" y="2547938"/>
          <p14:tracePt t="19646" x="6230938" y="2547938"/>
          <p14:tracePt t="19721" x="6246813" y="2525713"/>
          <p14:tracePt t="19737" x="6254750" y="2493963"/>
          <p14:tracePt t="19761" x="6269038" y="2455863"/>
          <p14:tracePt t="19779" x="6276975" y="2432050"/>
          <p14:tracePt t="19795" x="6284913" y="2417763"/>
          <p14:tracePt t="19970" x="6300788" y="2425700"/>
          <p14:tracePt t="19986" x="6438900" y="2493963"/>
          <p14:tracePt t="20013" x="6632575" y="2587625"/>
          <p14:tracePt t="20030" x="6864350" y="2663825"/>
          <p14:tracePt t="20032" x="6972300" y="2687638"/>
          <p14:tracePt t="20047" x="7118350" y="2717800"/>
          <p14:tracePt t="20048" x="7234238" y="2717800"/>
          <p14:tracePt t="20064" x="7427913" y="2711450"/>
          <p14:tracePt t="20081" x="7543800" y="2679700"/>
          <p14:tracePt t="20098" x="7589838" y="2671763"/>
          <p14:tracePt t="20113" x="7589838" y="2663825"/>
          <p14:tracePt t="20128" x="7597775" y="2649538"/>
          <p14:tracePt t="20145" x="7605713" y="2625725"/>
          <p14:tracePt t="20162" x="7605713" y="2617788"/>
          <p14:tracePt t="20178" x="7621588" y="2609850"/>
          <p14:tracePt t="20195" x="7621588" y="2601913"/>
          <p14:tracePt t="20299" x="7621588" y="2595563"/>
          <p14:tracePt t="20315" x="7621588" y="2541588"/>
          <p14:tracePt t="20348" x="7621588" y="2355850"/>
          <p14:tracePt t="20365" x="7621588" y="2278063"/>
          <p14:tracePt t="20381" x="7621588" y="2232025"/>
          <p14:tracePt t="20444" x="7627938" y="2232025"/>
          <p14:tracePt t="20463" x="7651750" y="2232025"/>
          <p14:tracePt t="20480" x="7659688" y="2232025"/>
          <p14:tracePt t="20495" x="7689850" y="2239963"/>
          <p14:tracePt t="20512" x="7729538" y="2255838"/>
          <p14:tracePt t="20529" x="7767638" y="2270125"/>
          <p14:tracePt t="20545" x="7791450" y="2270125"/>
          <p14:tracePt t="20562" x="7797800" y="2270125"/>
          <p14:tracePt t="20578" x="7837488" y="2286000"/>
          <p14:tracePt t="20597" x="7945438" y="2339975"/>
          <p14:tracePt t="20613" x="8207375" y="2425700"/>
          <p14:tracePt t="20616" x="8331200" y="2447925"/>
          <p14:tracePt t="20630" x="8416925" y="2463800"/>
          <p14:tracePt t="20632" x="8447088" y="2463800"/>
          <p14:tracePt t="20648" x="8493125" y="2471738"/>
          <p14:tracePt t="20706" x="8501063" y="2479675"/>
          <p14:tracePt t="20752" x="8509000" y="2479675"/>
          <p14:tracePt t="20768" x="8509000" y="2486025"/>
          <p14:tracePt t="20798" x="8509000" y="2493963"/>
          <p14:tracePt t="20815" x="8509000" y="2501900"/>
          <p14:tracePt t="20817" x="8516938" y="2509838"/>
          <p14:tracePt t="20833" x="8516938" y="2517775"/>
          <p14:tracePt t="20849" x="8516938" y="2525713"/>
          <p14:tracePt t="20865" x="8516938" y="2541588"/>
          <p14:tracePt t="20881" x="8516938" y="2555875"/>
          <p14:tracePt t="20898" x="8509000" y="2555875"/>
          <p14:tracePt t="20915" x="8501063" y="2563813"/>
          <p14:tracePt t="20931" x="8493125" y="2563813"/>
          <p14:tracePt t="20948" x="8477250" y="2571750"/>
          <p14:tracePt t="20965" x="8462963" y="2579688"/>
          <p14:tracePt t="20981" x="8439150" y="2595563"/>
          <p14:tracePt t="20998" x="8408988" y="2601913"/>
          <p14:tracePt t="21015" x="8393113" y="2609850"/>
          <p14:tracePt t="21016" x="8385175" y="2609850"/>
          <p14:tracePt t="21067" x="8377238" y="2609850"/>
          <p14:tracePt t="21082" x="8362950" y="2601913"/>
          <p14:tracePt t="21097" x="8339138" y="2595563"/>
          <p14:tracePt t="21114" x="8315325" y="2587625"/>
          <p14:tracePt t="21131" x="8293100" y="2579688"/>
          <p14:tracePt t="21148" x="8277225" y="2579688"/>
          <p14:tracePt t="21518" x="8277225" y="2571750"/>
          <p14:tracePt t="21533" x="8285163" y="2563813"/>
          <p14:tracePt t="21563" x="8307388" y="2541588"/>
          <p14:tracePt t="21579" x="8369300" y="2533650"/>
          <p14:tracePt t="21596" x="8555038" y="2547938"/>
          <p14:tracePt t="21613" x="8770938" y="2563813"/>
          <p14:tracePt t="21630" x="8964613" y="2571750"/>
          <p14:tracePt t="21631" x="9018588" y="2571750"/>
          <p14:tracePt t="21647" x="9048750" y="2571750"/>
          <p14:tracePt t="21689" x="9056688" y="2563813"/>
          <p14:tracePt t="21713" x="9096375" y="2555875"/>
          <p14:tracePt t="21730" x="9126538" y="2555875"/>
          <p14:tracePt t="21748" x="9134475" y="2555875"/>
          <p14:tracePt t="21815" x="9142413" y="2555875"/>
          <p14:tracePt t="22769" x="9150350" y="2525713"/>
          <p14:tracePt t="22784" x="9150350" y="2509838"/>
          <p14:tracePt t="22814" x="9158288" y="2493963"/>
          <p14:tracePt t="22832" x="9158288" y="2479675"/>
          <p14:tracePt t="22849" x="9164638" y="2471738"/>
          <p14:tracePt t="22865" x="9172575" y="2455863"/>
          <p14:tracePt t="22882" x="9172575" y="2447925"/>
          <p14:tracePt t="22899" x="9180513" y="2439988"/>
          <p14:tracePt t="22916" x="9204325" y="2417763"/>
          <p14:tracePt t="22932" x="9234488" y="2363788"/>
          <p14:tracePt t="22949" x="9250363" y="2332038"/>
          <p14:tracePt t="22965" x="9258300" y="2286000"/>
          <p14:tracePt t="22982" x="9266238" y="2278063"/>
          <p14:tracePt t="22984" x="9266238" y="2270125"/>
          <p14:tracePt t="23016" x="9272588" y="2262188"/>
          <p14:tracePt t="23032" x="9312275" y="2247900"/>
          <p14:tracePt t="23048" x="9404350" y="2200275"/>
          <p14:tracePt t="23066" x="9458325" y="2146300"/>
          <p14:tracePt t="23084" x="9498013" y="2092325"/>
          <p14:tracePt t="23101" x="9504363" y="2085975"/>
          <p14:tracePt t="23118" x="9512300" y="2085975"/>
          <p14:tracePt t="23135" x="9528175" y="2085975"/>
          <p14:tracePt t="23138" x="9598025" y="2132013"/>
          <p14:tracePt t="23151" x="9674225" y="2178050"/>
          <p14:tracePt t="23153" x="9759950" y="2208213"/>
          <p14:tracePt t="23169" x="9983788" y="2255838"/>
          <p14:tracePt t="23185" x="10121900" y="2255838"/>
          <p14:tracePt t="23202" x="10137775" y="2255838"/>
          <p14:tracePt t="23270" x="10153650" y="2255838"/>
          <p14:tracePt t="23284" x="10245725" y="2293938"/>
          <p14:tracePt t="23314" x="10385425" y="2347913"/>
          <p14:tracePt t="23377" x="10393363" y="2347913"/>
          <p14:tracePt t="23393" x="10401300" y="2355850"/>
          <p14:tracePt t="23415" x="10423525" y="2355850"/>
          <p14:tracePt t="23431" x="10431463" y="2355850"/>
          <p14:tracePt t="23502" x="10439400" y="2355850"/>
          <p14:tracePt t="23518" x="10455275" y="2355850"/>
          <p14:tracePt t="23549" x="10469563" y="2363788"/>
          <p14:tracePt t="23627" x="10469563" y="2371725"/>
          <p14:tracePt t="23643" x="10469563" y="2393950"/>
          <p14:tracePt t="23665" x="10469563" y="2409825"/>
          <p14:tracePt t="23705" x="10469563" y="2417763"/>
          <p14:tracePt t="23731" x="10463213" y="2432050"/>
          <p14:tracePt t="23748" x="10463213" y="2439988"/>
          <p14:tracePt t="23765" x="10455275" y="2439988"/>
          <p14:tracePt t="23848" x="10439400" y="2439988"/>
          <p14:tracePt t="23865" x="10431463" y="2439988"/>
          <p14:tracePt t="23909" x="10423525" y="2439988"/>
          <p14:tracePt t="23931" x="10407650" y="2439988"/>
          <p14:tracePt t="23948" x="10385425" y="2439988"/>
          <p14:tracePt t="23965" x="10353675" y="2447925"/>
          <p14:tracePt t="23981" x="10339388" y="2447925"/>
          <p14:tracePt t="23983" x="10339388" y="2455863"/>
          <p14:tracePt t="24079" x="10331450" y="2455863"/>
          <p14:tracePt t="24098" x="10315575" y="2455863"/>
          <p14:tracePt t="24115" x="10277475" y="2479675"/>
          <p14:tracePt t="24131" x="10245725" y="2493963"/>
          <p14:tracePt t="24148" x="10207625" y="2501900"/>
          <p14:tracePt t="24165" x="10191750" y="2501900"/>
          <p14:tracePt t="24182" x="10177463" y="2501900"/>
          <p14:tracePt t="24183" x="10161588" y="2493963"/>
          <p14:tracePt t="24199" x="10107613" y="2455863"/>
          <p14:tracePt t="24215" x="10053638" y="2417763"/>
          <p14:tracePt t="24232" x="10007600" y="2386013"/>
          <p14:tracePt t="24248" x="9952038" y="2363788"/>
          <p14:tracePt t="24265" x="9929813" y="2355850"/>
          <p14:tracePt t="24282" x="9921875" y="2355850"/>
          <p14:tracePt t="24612" x="9921875" y="2363788"/>
          <p14:tracePt t="24626" x="9913938" y="2378075"/>
          <p14:tracePt t="24648" x="9913938" y="2386013"/>
          <p14:tracePt t="24737" x="9913938" y="2393950"/>
          <p14:tracePt t="24752" x="9906000" y="2409825"/>
          <p14:tracePt t="24877" x="9906000" y="2432050"/>
          <p14:tracePt t="24893" x="9898063" y="2447925"/>
          <p14:tracePt t="24915" x="9898063" y="2455863"/>
          <p14:tracePt t="27868" x="9891713" y="2455863"/>
          <p14:tracePt t="27885" x="9883775" y="2463800"/>
          <p14:tracePt t="27901" x="9875838" y="2463800"/>
          <p14:tracePt t="27951" x="9867900" y="2479675"/>
          <p14:tracePt t="27968" x="9859963" y="2486025"/>
          <p14:tracePt t="27984" x="9852025" y="2493963"/>
          <p14:tracePt t="28001" x="9844088" y="2493963"/>
          <p14:tracePt t="28019" x="9844088" y="2501900"/>
          <p14:tracePt t="28036" x="9837738" y="2501900"/>
          <p14:tracePt t="28053" x="9821863" y="2509838"/>
          <p14:tracePt t="28070" x="9782175" y="2541588"/>
          <p14:tracePt t="28071" x="9744075" y="2571750"/>
          <p14:tracePt t="28086" x="9636125" y="2649538"/>
          <p14:tracePt t="28088" x="9566275" y="2687638"/>
          <p14:tracePt t="28104" x="9358313" y="2811463"/>
          <p14:tracePt t="28119" x="9212263" y="2873375"/>
          <p14:tracePt t="28135" x="9034463" y="2919413"/>
          <p14:tracePt t="28152" x="8886825" y="2943225"/>
          <p14:tracePt t="28169" x="8824913" y="2949575"/>
          <p14:tracePt t="28186" x="8794750" y="2965450"/>
          <p14:tracePt t="28202" x="8748713" y="2981325"/>
          <p14:tracePt t="28219" x="8632825" y="3043238"/>
          <p14:tracePt t="28235" x="8470900" y="3127375"/>
          <p14:tracePt t="28252" x="8269288" y="3205163"/>
          <p14:tracePt t="28269" x="8069263" y="3267075"/>
          <p14:tracePt t="28285" x="7929563" y="3297238"/>
          <p14:tracePt t="28302" x="7805738" y="3313113"/>
          <p14:tracePt t="28303" x="7775575" y="3313113"/>
          <p14:tracePt t="28319" x="7737475" y="3313113"/>
          <p14:tracePt t="28335" x="7721600" y="3321050"/>
          <p14:tracePt t="28352" x="7683500" y="3343275"/>
          <p14:tracePt t="28369" x="7605713" y="3375025"/>
          <p14:tracePt t="28386" x="7497763" y="3382963"/>
          <p14:tracePt t="28402" x="7404100" y="3382963"/>
          <p14:tracePt t="28419" x="7265988" y="3382963"/>
          <p14:tracePt t="28436" x="7173913" y="3367088"/>
          <p14:tracePt t="28452" x="7072313" y="3367088"/>
          <p14:tracePt t="28469" x="6894513" y="3421063"/>
          <p14:tracePt t="28485" x="6670675" y="3498850"/>
          <p14:tracePt t="28503" x="6300788" y="3622675"/>
          <p14:tracePt t="28519" x="6045200" y="3629025"/>
          <p14:tracePt t="28536" x="5891213" y="3629025"/>
          <p14:tracePt t="28552" x="5807075" y="3598863"/>
          <p14:tracePt t="28569" x="5721350" y="3568700"/>
          <p14:tracePt t="28586" x="5667375" y="3560763"/>
          <p14:tracePt t="28602" x="5575300" y="3560763"/>
          <p14:tracePt t="28619" x="5467350" y="3575050"/>
          <p14:tracePt t="28635" x="5311775" y="3606800"/>
          <p14:tracePt t="28652" x="5173663" y="3614738"/>
          <p14:tracePt t="28669" x="5080000" y="3614738"/>
          <p14:tracePt t="28687" x="5041900" y="3582988"/>
          <p14:tracePt t="28704" x="5018088" y="3568700"/>
          <p14:tracePt t="28720" x="4957763" y="3536950"/>
          <p14:tracePt t="28737" x="4895850" y="3529013"/>
          <p14:tracePt t="28753" x="4848225" y="3536950"/>
          <p14:tracePt t="28770" x="4826000" y="3536950"/>
          <p14:tracePt t="28787" x="4810125" y="3536950"/>
          <p14:tracePt t="28820" x="4772025" y="3514725"/>
          <p14:tracePt t="28837" x="4725988" y="3482975"/>
          <p14:tracePt t="28853" x="4578350" y="3413125"/>
          <p14:tracePt t="28855" x="4508500" y="3390900"/>
          <p14:tracePt t="28871" x="4400550" y="3382963"/>
          <p14:tracePt t="28888" x="4300538" y="3375025"/>
          <p14:tracePt t="28904" x="4278313" y="3367088"/>
          <p14:tracePt t="28920" x="4262438" y="3351213"/>
          <p14:tracePt t="28936" x="4246563" y="3321050"/>
          <p14:tracePt t="28953" x="4200525" y="3243263"/>
          <p14:tracePt t="28970" x="4154488" y="3213100"/>
          <p14:tracePt t="28988" x="4114800" y="3181350"/>
          <p14:tracePt t="29003" x="4084638" y="3173413"/>
          <p14:tracePt t="29049" x="4084638" y="3167063"/>
          <p14:tracePt t="29069" x="4076700" y="3167063"/>
          <p14:tracePt t="29085" x="4068763" y="3167063"/>
          <p14:tracePt t="29103" x="4060825" y="3167063"/>
          <p14:tracePt t="29119" x="4030663" y="3159125"/>
          <p14:tracePt t="29136" x="4014788" y="3159125"/>
          <p14:tracePt t="29153" x="4006850" y="3159125"/>
          <p14:tracePt t="29170" x="3998913" y="3159125"/>
          <p14:tracePt t="29203" x="3998913" y="3143250"/>
          <p14:tracePt t="29220" x="3984625" y="3135313"/>
          <p14:tracePt t="29237" x="3984625" y="3127375"/>
          <p14:tracePt t="29254" x="3976688" y="3119438"/>
          <p14:tracePt t="29256" x="3976688" y="3113088"/>
          <p14:tracePt t="29270" x="3968750" y="3113088"/>
          <p14:tracePt t="29287" x="3952875" y="3081338"/>
          <p14:tracePt t="29304" x="3938588" y="3027363"/>
          <p14:tracePt t="29320" x="3914775" y="2957513"/>
          <p14:tracePt t="29337" x="3890963" y="2881313"/>
          <p14:tracePt t="29353" x="3876675" y="2849563"/>
          <p14:tracePt t="29370" x="3868738" y="2833688"/>
          <p14:tracePt t="29387" x="3868738" y="2819400"/>
          <p14:tracePt t="29403" x="3860800" y="2811463"/>
          <p14:tracePt t="29420" x="3852863" y="2795588"/>
          <p14:tracePt t="29437" x="3852863" y="2771775"/>
          <p14:tracePt t="29453" x="3852863" y="2749550"/>
          <p14:tracePt t="29455" x="3852863" y="2733675"/>
          <p14:tracePt t="29470" x="3860800" y="2725738"/>
          <p14:tracePt t="29472" x="3860800" y="2717800"/>
          <p14:tracePt t="29488" x="3868738" y="2703513"/>
          <p14:tracePt t="29534" x="3868738" y="2695575"/>
          <p14:tracePt t="29535" x="3876675" y="2695575"/>
          <p14:tracePt t="29554" x="3876675" y="2679700"/>
          <p14:tracePt t="29570" x="3884613" y="2663825"/>
          <p14:tracePt t="29587" x="3906838" y="2641600"/>
          <p14:tracePt t="29604" x="3922713" y="2617788"/>
          <p14:tracePt t="29620" x="3938588" y="2609850"/>
          <p14:tracePt t="29637" x="3944938" y="2601913"/>
          <p14:tracePt t="29654" x="3960813" y="2595563"/>
          <p14:tracePt t="29670" x="3960813" y="2587625"/>
          <p14:tracePt t="29671" x="3968750" y="2587625"/>
          <p14:tracePt t="29687" x="3984625" y="2571750"/>
          <p14:tracePt t="29703" x="4030663" y="2541588"/>
          <p14:tracePt t="29719" x="4076700" y="2509838"/>
          <p14:tracePt t="29736" x="4114800" y="2493963"/>
          <p14:tracePt t="29753" x="4146550" y="2486025"/>
          <p14:tracePt t="29770" x="4184650" y="2479675"/>
          <p14:tracePt t="29787" x="4208463" y="2479675"/>
          <p14:tracePt t="29804" x="4238625" y="2479675"/>
          <p14:tracePt t="29821" x="4262438" y="2463800"/>
          <p14:tracePt t="29837" x="4278313" y="2447925"/>
          <p14:tracePt t="29854" x="4284663" y="2439988"/>
          <p14:tracePt t="29871" x="4292600" y="2439988"/>
          <p14:tracePt t="29924" x="4308475" y="2439988"/>
          <p14:tracePt t="29942" x="4316413" y="2439988"/>
          <p14:tracePt t="29973" x="4324350" y="2439988"/>
          <p14:tracePt t="30007" x="4332288" y="2439988"/>
          <p14:tracePt t="30023" x="4338638" y="2439988"/>
          <p14:tracePt t="30042" x="4370388" y="2447925"/>
          <p14:tracePt t="30057" x="4470400" y="2463800"/>
          <p14:tracePt t="30074" x="4532313" y="2463800"/>
          <p14:tracePt t="30087" x="4594225" y="2463800"/>
          <p14:tracePt t="30143" x="4602163" y="2471738"/>
          <p14:tracePt t="30159" x="4610100" y="2479675"/>
          <p14:tracePt t="30186" x="4624388" y="2486025"/>
          <p14:tracePt t="30203" x="4632325" y="2486025"/>
          <p14:tracePt t="30237" x="4632325" y="2493963"/>
          <p14:tracePt t="30253" x="4648200" y="2501900"/>
          <p14:tracePt t="30270" x="4702175" y="2541588"/>
          <p14:tracePt t="30271" x="4740275" y="2563813"/>
          <p14:tracePt t="30287" x="4841875" y="2601913"/>
          <p14:tracePt t="30303" x="4933950" y="2625725"/>
          <p14:tracePt t="30320" x="4949825" y="2625725"/>
          <p14:tracePt t="30353" x="4949825" y="2633663"/>
          <p14:tracePt t="30370" x="4957763" y="2633663"/>
          <p14:tracePt t="30387" x="4957763" y="2641600"/>
          <p14:tracePt t="30403" x="4987925" y="2657475"/>
          <p14:tracePt t="30420" x="5026025" y="2687638"/>
          <p14:tracePt t="30437" x="5057775" y="2687638"/>
          <p14:tracePt t="30453" x="5065713" y="2695575"/>
          <p14:tracePt t="30488" x="5073650" y="2695575"/>
          <p14:tracePt t="30505" x="5073650" y="2703513"/>
          <p14:tracePt t="30522" x="5080000" y="2711450"/>
          <p14:tracePt t="30538" x="5095875" y="2717800"/>
          <p14:tracePt t="30555" x="5103813" y="2725738"/>
          <p14:tracePt t="30571" x="5111750" y="2725738"/>
          <p14:tracePt t="30605" x="5119688" y="2725738"/>
          <p14:tracePt t="30621" x="5127625" y="2741613"/>
          <p14:tracePt t="30638" x="5133975" y="2757488"/>
          <p14:tracePt t="30656" x="5165725" y="2811463"/>
          <p14:tracePt t="30688" x="5195888" y="2833688"/>
          <p14:tracePt t="30738" x="5195888" y="2841625"/>
          <p14:tracePt t="30754" x="5211763" y="2865438"/>
          <p14:tracePt t="30771" x="5211763" y="2873375"/>
          <p14:tracePt t="30787" x="5219700" y="2895600"/>
          <p14:tracePt t="30804" x="5227638" y="2927350"/>
          <p14:tracePt t="30837" x="5235575" y="2935288"/>
          <p14:tracePt t="30873" x="5243513" y="2957513"/>
          <p14:tracePt t="30889" x="5243513" y="2973388"/>
          <p14:tracePt t="30906" x="5249863" y="3003550"/>
          <p14:tracePt t="30922" x="5265738" y="3043238"/>
          <p14:tracePt t="30939" x="5265738" y="3051175"/>
          <p14:tracePt t="30990" x="5265738" y="3057525"/>
          <p14:tracePt t="31006" x="5265738" y="3065463"/>
          <p14:tracePt t="31023" x="5265738" y="3073400"/>
          <p14:tracePt t="31025" x="5265738" y="3089275"/>
          <p14:tracePt t="31041" x="5265738" y="3097213"/>
          <p14:tracePt t="31057" x="5265738" y="3119438"/>
          <p14:tracePt t="31073" x="5265738" y="3135313"/>
          <p14:tracePt t="31088" x="5265738" y="3143250"/>
          <p14:tracePt t="31121" x="5265738" y="3159125"/>
          <p14:tracePt t="31139" x="5257800" y="3167063"/>
          <p14:tracePt t="31156" x="5257800" y="3173413"/>
          <p14:tracePt t="31173" x="5249863" y="3181350"/>
          <p14:tracePt t="31268" x="5243513" y="3197225"/>
          <p14:tracePt t="31287" x="5219700" y="3213100"/>
          <p14:tracePt t="31304" x="5211763" y="3221038"/>
          <p14:tracePt t="31321" x="5203825" y="3228975"/>
          <p14:tracePt t="31455" x="5187950" y="3235325"/>
          <p14:tracePt t="31487" x="5173663" y="3251200"/>
          <p14:tracePt t="31504" x="5165725" y="3259138"/>
          <p14:tracePt t="31521" x="5149850" y="3275013"/>
          <p14:tracePt t="31537" x="5119688" y="3297238"/>
          <p14:tracePt t="31555" x="5095875" y="3321050"/>
          <p14:tracePt t="31571" x="5080000" y="3336925"/>
          <p14:tracePt t="31588" x="5073650" y="3336925"/>
          <p14:tracePt t="31675" x="5057775" y="3343275"/>
          <p14:tracePt t="31690" x="5033963" y="3367088"/>
          <p14:tracePt t="31721" x="5011738" y="3382963"/>
          <p14:tracePt t="31861" x="5003800" y="3382963"/>
          <p14:tracePt t="31877" x="4979988" y="3390900"/>
          <p14:tracePt t="31904" x="4949825" y="3390900"/>
          <p14:tracePt t="32113" x="4949825" y="3398838"/>
          <p14:tracePt t="32128" x="4933950" y="3398838"/>
          <p14:tracePt t="32155" x="4879975" y="3413125"/>
          <p14:tracePt t="32171" x="4826000" y="3421063"/>
          <p14:tracePt t="32188" x="4794250" y="3421063"/>
          <p14:tracePt t="32205" x="4779963" y="3421063"/>
          <p14:tracePt t="32330" x="4772025" y="3421063"/>
          <p14:tracePt t="32346" x="4756150" y="3421063"/>
          <p14:tracePt t="32372" x="4740275" y="3429000"/>
          <p14:tracePt t="33550" x="4725988" y="3436938"/>
          <p14:tracePt t="33564" x="4702175" y="3444875"/>
          <p14:tracePt t="33589" x="4664075" y="3452813"/>
          <p14:tracePt t="33658" x="4602163" y="3490913"/>
          <p14:tracePt t="33674" x="4494213" y="3529013"/>
          <p14:tracePt t="33689" x="4354513" y="3560763"/>
          <p14:tracePt t="33706" x="4238625" y="3575050"/>
          <p14:tracePt t="33723" x="4184650" y="3582988"/>
          <p14:tracePt t="33739" x="4162425" y="3590925"/>
          <p14:tracePt t="33756" x="4162425" y="3598863"/>
          <p14:tracePt t="33773" x="4162425" y="3614738"/>
          <p14:tracePt t="33789" x="4138613" y="3644900"/>
          <p14:tracePt t="33806" x="4114800" y="3676650"/>
          <p14:tracePt t="33807" x="4084638" y="3690938"/>
          <p14:tracePt t="33823" x="4030663" y="3706813"/>
          <p14:tracePt t="33839" x="3976688" y="3722688"/>
          <p14:tracePt t="33856" x="3944938" y="3730625"/>
          <p14:tracePt t="33873" x="3930650" y="3738563"/>
          <p14:tracePt t="33890" x="3906838" y="3760788"/>
          <p14:tracePt t="33906" x="3884613" y="3784600"/>
          <p14:tracePt t="33923" x="3836988" y="3822700"/>
          <p14:tracePt t="33939" x="3760788" y="3860800"/>
          <p14:tracePt t="33959" x="3706813" y="3868738"/>
          <p14:tracePt t="33960" x="3667125" y="3876675"/>
          <p14:tracePt t="33974" x="3659188" y="3876675"/>
          <p14:tracePt t="33976" x="3652838" y="3884613"/>
          <p14:tracePt t="34017" x="3644900" y="3900488"/>
          <p14:tracePt t="34039" x="3598863" y="3992563"/>
          <p14:tracePt t="34056" x="3505200" y="4078288"/>
          <p14:tracePt t="34073" x="3459163" y="4108450"/>
          <p14:tracePt t="34091" x="3443288" y="4108450"/>
          <p14:tracePt t="34160" x="3451225" y="4116388"/>
          <p14:tracePt t="34175" x="3459163" y="4124325"/>
          <p14:tracePt t="34190" x="3467100" y="4132263"/>
          <p14:tracePt t="34191" x="3467100" y="4140200"/>
          <p14:tracePt t="34223" x="3467100" y="4146550"/>
          <p14:tracePt t="34596" x="3459163" y="4146550"/>
          <p14:tracePt t="34611" x="3327400" y="4146550"/>
          <p14:tracePt t="34640" x="2849563" y="4092575"/>
          <p14:tracePt t="34658" x="2470150" y="3992563"/>
          <p14:tracePt t="34675" x="2293938" y="3930650"/>
          <p14:tracePt t="34692" x="2208213" y="3908425"/>
          <p14:tracePt t="34709" x="2154238" y="3876675"/>
          <p14:tracePt t="34742" x="2146300" y="3876675"/>
          <p14:tracePt t="34759" x="2116138" y="3876675"/>
          <p14:tracePt t="34760" x="2084388" y="3876675"/>
          <p14:tracePt t="34776" x="2038350" y="3876675"/>
          <p14:tracePt t="34793" x="1976438" y="3876675"/>
          <p14:tracePt t="34809" x="1922463" y="3876675"/>
          <p14:tracePt t="34825" x="1900238" y="3860800"/>
          <p14:tracePt t="34842" x="1868488" y="3854450"/>
          <p14:tracePt t="34858" x="1844675" y="3846513"/>
          <p14:tracePt t="34875" x="1830388" y="3846513"/>
          <p14:tracePt t="34892" x="1814513" y="3846513"/>
          <p14:tracePt t="34908" x="1806575" y="3846513"/>
          <p14:tracePt t="34925" x="1798638" y="3846513"/>
          <p14:tracePt t="34960" x="1798638" y="3830638"/>
          <p14:tracePt t="34976" x="1784350" y="3822700"/>
          <p14:tracePt t="34993" x="1776413" y="3814763"/>
          <p14:tracePt t="35009" x="1768475" y="3814763"/>
          <p14:tracePt t="35026" x="1768475" y="3792538"/>
          <p14:tracePt t="35042" x="1768475" y="3744913"/>
          <p14:tracePt t="35059" x="1768475" y="3706813"/>
          <p14:tracePt t="35074" x="1776413" y="3668713"/>
          <p14:tracePt t="35090" x="1776413" y="3652838"/>
          <p14:tracePt t="35107" x="1776413" y="3644900"/>
          <p14:tracePt t="35124" x="1776413" y="3636963"/>
          <p14:tracePt t="35140" x="1790700" y="3622675"/>
          <p14:tracePt t="35157" x="1814513" y="3590925"/>
          <p14:tracePt t="35176" x="1876425" y="3544888"/>
          <p14:tracePt t="35192" x="1930400" y="3514725"/>
          <p14:tracePt t="35209" x="1960563" y="3498850"/>
          <p14:tracePt t="35225" x="1976438" y="3490913"/>
          <p14:tracePt t="35242" x="1992313" y="3490913"/>
          <p14:tracePt t="35259" x="2022475" y="3490913"/>
          <p14:tracePt t="35275" x="2100263" y="3506788"/>
          <p14:tracePt t="35292" x="2170113" y="3521075"/>
          <p14:tracePt t="35308" x="2239963" y="3544888"/>
          <p14:tracePt t="35325" x="2286000" y="3575050"/>
          <p14:tracePt t="35342" x="2324100" y="3598863"/>
          <p14:tracePt t="35344" x="2332038" y="3606800"/>
          <p14:tracePt t="35358" x="2347913" y="3614738"/>
          <p14:tracePt t="35360" x="2354263" y="3614738"/>
          <p14:tracePt t="35376" x="2370138" y="3629025"/>
          <p14:tracePt t="35408" x="2378075" y="3644900"/>
          <p14:tracePt t="35425" x="2378075" y="3660775"/>
          <p14:tracePt t="35442" x="2378075" y="3668713"/>
          <p14:tracePt t="35457" x="2378075" y="3684588"/>
          <p14:tracePt t="35474" x="2378075" y="3690938"/>
          <p14:tracePt t="35491" x="2378075" y="3698875"/>
          <p14:tracePt t="35507" x="2362200" y="3714750"/>
          <p14:tracePt t="35524" x="2354263" y="3722688"/>
          <p14:tracePt t="35581" x="2347913" y="3722688"/>
          <p14:tracePt t="35628" x="2339975" y="3722688"/>
          <p14:tracePt t="36708" x="2362200" y="3730625"/>
          <p14:tracePt t="36725" x="2401888" y="3744913"/>
          <p14:tracePt t="36742" x="2424113" y="3752850"/>
          <p14:tracePt t="36775" x="2432050" y="3752850"/>
          <p14:tracePt t="36809" x="2439988" y="3752850"/>
          <p14:tracePt t="36826" x="2470150" y="3752850"/>
          <p14:tracePt t="36843" x="2501900" y="3752850"/>
          <p14:tracePt t="36860" x="2517775" y="3752850"/>
          <p14:tracePt t="36876" x="2524125" y="3752850"/>
          <p14:tracePt t="36943" x="2547938" y="3752850"/>
          <p14:tracePt t="36960" x="2571750" y="3752850"/>
          <p14:tracePt t="36976" x="2601913" y="3744913"/>
          <p14:tracePt t="36993" x="2625725" y="3738563"/>
          <p14:tracePt t="37010" x="2633663" y="3730625"/>
          <p14:tracePt t="37026" x="2633663" y="3722688"/>
          <p14:tracePt t="37060" x="2647950" y="3722688"/>
          <p14:tracePt t="37076" x="2693988" y="3722688"/>
          <p14:tracePt t="37093" x="2725738" y="3730625"/>
          <p14:tracePt t="37110" x="2755900" y="3730625"/>
          <p14:tracePt t="37440" x="2771775" y="3730625"/>
          <p14:tracePt t="37459" x="2795588" y="3730625"/>
          <p14:tracePt t="37476" x="2879725" y="3730625"/>
          <p14:tracePt t="37492" x="2987675" y="3730625"/>
          <p14:tracePt t="37510" x="3219450" y="3730625"/>
          <p14:tracePt t="37512" x="3297238" y="3730625"/>
          <p14:tracePt t="37528" x="3459163" y="3730625"/>
          <p14:tracePt t="37544" x="3497263" y="3722688"/>
          <p14:tracePt t="37611" x="3505200" y="3722688"/>
          <p14:tracePt t="39596" x="3505200" y="3738563"/>
          <p14:tracePt t="39611" x="3536950" y="3814763"/>
          <p14:tracePt t="39627" x="3582988" y="3908425"/>
          <p14:tracePt t="39644" x="3613150" y="3962400"/>
          <p14:tracePt t="39661" x="3621088" y="3970338"/>
          <p14:tracePt t="39721" x="3629025" y="3970338"/>
          <p14:tracePt t="39740" x="3629025" y="3984625"/>
          <p14:tracePt t="39761" x="3636963" y="4046538"/>
          <p14:tracePt t="39777" x="3652838" y="4070350"/>
          <p14:tracePt t="39794" x="3659188" y="4086225"/>
          <p14:tracePt t="39811" x="3659188" y="4092575"/>
          <p14:tracePt t="39827" x="3659188" y="4100513"/>
          <p14:tracePt t="40182" x="3667125" y="4100513"/>
          <p14:tracePt t="40198" x="3667125" y="4092575"/>
          <p14:tracePt t="40201" x="3667125" y="4086225"/>
          <p14:tracePt t="40215" x="3675063" y="4086225"/>
          <p14:tracePt t="40218" x="3675063" y="4078288"/>
          <p14:tracePt t="40248" x="3675063" y="4070350"/>
          <p14:tracePt t="40251" x="3683000" y="4070350"/>
          <p14:tracePt t="40265" x="3683000" y="4062413"/>
          <p14:tracePt t="40281" x="3690938" y="4062413"/>
          <p14:tracePt t="40408" x="3698875" y="4070350"/>
          <p14:tracePt t="40424" x="3706813" y="4078288"/>
          <p14:tracePt t="40444" x="3721100" y="4100513"/>
          <p14:tracePt t="40461" x="3736975" y="4116388"/>
          <p14:tracePt t="40478" x="3744913" y="4124325"/>
          <p14:tracePt t="40550" x="3744913" y="4132263"/>
          <p14:tracePt t="40564" x="3744913" y="4146550"/>
          <p14:tracePt t="40595" x="3760788" y="4186238"/>
          <p14:tracePt t="40659" x="3768725" y="4162425"/>
          <p14:tracePt t="40679" x="3775075" y="4146550"/>
          <p14:tracePt t="40695" x="3783013" y="4140200"/>
          <p14:tracePt t="40712" x="3790950" y="4132263"/>
          <p14:tracePt t="40728" x="3790950" y="4100513"/>
          <p14:tracePt t="40745" x="3836988" y="4024313"/>
          <p14:tracePt t="40762" x="3914775" y="3876675"/>
          <p14:tracePt t="40778" x="3984625" y="3744913"/>
          <p14:tracePt t="40795" x="4054475" y="3660775"/>
          <p14:tracePt t="40811" x="4100513" y="3598863"/>
          <p14:tracePt t="40828" x="4108450" y="3575050"/>
          <p14:tracePt t="40940" x="4108450" y="3560763"/>
          <p14:tracePt t="40955" x="4122738" y="3514725"/>
          <p14:tracePt t="40978" x="4146550" y="3444875"/>
          <p14:tracePt t="40997" x="4168775" y="3421063"/>
          <p14:tracePt t="41065" x="4176713" y="3405188"/>
          <p14:tracePt t="41081" x="4216400" y="3343275"/>
          <p14:tracePt t="41113" x="4270375" y="3213100"/>
          <p14:tracePt t="41129" x="4292600" y="3189288"/>
          <p14:tracePt t="41146" x="4300538" y="3173413"/>
          <p14:tracePt t="41220" x="4308475" y="3167063"/>
          <p14:tracePt t="41236" x="4324350" y="3151188"/>
          <p14:tracePt t="41262" x="4338638" y="3143250"/>
          <p14:tracePt t="41295" x="4346575" y="3135313"/>
          <p14:tracePt t="41312" x="4354513" y="3119438"/>
          <p14:tracePt t="41329" x="4378325" y="3105150"/>
          <p14:tracePt t="41345" x="4394200" y="3089275"/>
          <p14:tracePt t="41362" x="4408488" y="3073400"/>
          <p14:tracePt t="41455" x="4416425" y="3073400"/>
          <p14:tracePt t="41472" x="4416425" y="3081338"/>
          <p14:tracePt t="41549" x="4424363" y="3081338"/>
          <p14:tracePt t="41612" x="4424363" y="3089275"/>
          <p14:tracePt t="41629" x="4448175" y="3119438"/>
          <p14:tracePt t="41646" x="4494213" y="3181350"/>
          <p14:tracePt t="41647" x="4524375" y="3221038"/>
          <p14:tracePt t="41663" x="4578350" y="3282950"/>
          <p14:tracePt t="41679" x="4640263" y="3359150"/>
          <p14:tracePt t="41696" x="4702175" y="3429000"/>
          <p14:tracePt t="41712" x="4718050" y="3459163"/>
          <p14:tracePt t="41730" x="4733925" y="3490913"/>
          <p14:tracePt t="41746" x="4748213" y="3514725"/>
          <p14:tracePt t="41762" x="4772025" y="3568700"/>
          <p14:tracePt t="41779" x="4818063" y="3629025"/>
          <p14:tracePt t="41796" x="4856163" y="3676650"/>
          <p14:tracePt t="41812" x="4887913" y="3706813"/>
          <p14:tracePt t="41829" x="4903788" y="3738563"/>
          <p14:tracePt t="41863" x="4957763" y="3822700"/>
          <p14:tracePt t="41879" x="4979988" y="3876675"/>
          <p14:tracePt t="41896" x="4987925" y="3900488"/>
          <p14:tracePt t="41914" x="4995863" y="3914775"/>
          <p14:tracePt t="41930" x="5003800" y="3938588"/>
          <p14:tracePt t="41947" x="5011738" y="3954463"/>
          <p14:tracePt t="41964" x="5018088" y="3984625"/>
          <p14:tracePt t="41981" x="5026025" y="4024313"/>
          <p14:tracePt t="41997" x="5026025" y="4086225"/>
          <p14:tracePt t="42014" x="5026025" y="4200525"/>
          <p14:tracePt t="42015" x="5026025" y="4232275"/>
          <p14:tracePt t="42030" x="5026025" y="4256088"/>
          <p14:tracePt t="42032" x="5018088" y="4286250"/>
          <p14:tracePt t="42047" x="5011738" y="4324350"/>
          <p14:tracePt t="42080" x="5011738" y="4356100"/>
          <p14:tracePt t="42097" x="5018088" y="4364038"/>
          <p14:tracePt t="42113" x="5026025" y="4386263"/>
          <p14:tracePt t="42129" x="5041900" y="4432300"/>
          <p14:tracePt t="42146" x="5041900" y="4456113"/>
          <p14:tracePt t="42163" x="5041900" y="4464050"/>
          <p14:tracePt t="42179" x="5041900" y="4479925"/>
          <p14:tracePt t="42196" x="5041900" y="4486275"/>
          <p14:tracePt t="42214" x="5041900" y="4494213"/>
          <p14:tracePt t="42216" x="5049838" y="4494213"/>
          <p14:tracePt t="42248" x="5049838" y="4502150"/>
          <p14:tracePt t="42518" x="5049838" y="4518025"/>
          <p14:tracePt t="42533" x="5049838" y="4525963"/>
          <p14:tracePt t="42563" x="5049838" y="4533900"/>
          <p14:tracePt t="42580" x="5049838" y="4541838"/>
          <p14:tracePt t="42614" x="5049838" y="4548188"/>
          <p14:tracePt t="42631" x="5049838" y="4556125"/>
          <p14:tracePt t="42648" x="5041900" y="4572000"/>
          <p14:tracePt t="42664" x="5033963" y="4572000"/>
          <p14:tracePt t="42681" x="5026025" y="4579938"/>
          <p14:tracePt t="42697" x="5018088" y="4579938"/>
          <p14:tracePt t="43440" x="5011738" y="4579938"/>
          <p14:tracePt t="43471" x="5003800" y="4579938"/>
          <p14:tracePt t="43580" x="4995863" y="4572000"/>
          <p14:tracePt t="43597" x="4995863" y="4556125"/>
          <p14:tracePt t="43614" x="4995863" y="4541838"/>
          <p14:tracePt t="43631" x="4995863" y="4533900"/>
          <p14:tracePt t="43664" x="4995863" y="4525963"/>
          <p14:tracePt t="43698" x="4995863" y="4518025"/>
          <p14:tracePt t="43715" x="4995863" y="4510088"/>
          <p14:tracePt t="43731" x="5011738" y="4502150"/>
          <p14:tracePt t="43748" x="5041900" y="4494213"/>
          <p14:tracePt t="43765" x="5057775" y="4494213"/>
          <p14:tracePt t="43781" x="5065713" y="4486275"/>
          <p14:tracePt t="43783" x="5073650" y="4486275"/>
          <p14:tracePt t="43798" x="5080000" y="4486275"/>
          <p14:tracePt t="43799" x="5080000" y="4479925"/>
          <p14:tracePt t="43832" x="5119688" y="4440238"/>
          <p14:tracePt t="43848" x="5165725" y="4432300"/>
          <p14:tracePt t="43865" x="5227638" y="4425950"/>
          <p14:tracePt t="43882" x="5265738" y="4425950"/>
          <p14:tracePt t="43898" x="5289550" y="4418013"/>
          <p14:tracePt t="43932" x="5297488" y="4410075"/>
          <p14:tracePt t="43949" x="5311775" y="4402138"/>
          <p14:tracePt t="43965" x="5343525" y="4402138"/>
          <p14:tracePt t="43981" x="5405438" y="4402138"/>
          <p14:tracePt t="43997" x="5497513" y="4402138"/>
          <p14:tracePt t="44014" x="5543550" y="4410075"/>
          <p14:tracePt t="44014" x="5551488" y="4410075"/>
          <p14:tracePt t="44048" x="5559425" y="4418013"/>
          <p14:tracePt t="44065" x="5567363" y="4425950"/>
          <p14:tracePt t="44082" x="5589588" y="4448175"/>
          <p14:tracePt t="44099" x="5629275" y="4464050"/>
          <p14:tracePt t="44116" x="5643563" y="4471988"/>
          <p14:tracePt t="44132" x="5651500" y="4471988"/>
          <p14:tracePt t="44148" x="5651500" y="4479925"/>
          <p14:tracePt t="44165" x="5675313" y="4494213"/>
          <p14:tracePt t="44181" x="5683250" y="4518025"/>
          <p14:tracePt t="44198" x="5691188" y="4548188"/>
          <p14:tracePt t="44216" x="5691188" y="4564063"/>
          <p14:tracePt t="44248" x="5691188" y="4572000"/>
          <p14:tracePt t="44265" x="5691188" y="4579938"/>
          <p14:tracePt t="44282" x="5691188" y="4595813"/>
          <p14:tracePt t="44315" x="5675313" y="4633913"/>
          <p14:tracePt t="44332" x="5667375" y="4633913"/>
          <p14:tracePt t="44349" x="5651500" y="4649788"/>
          <p14:tracePt t="44366" x="5643563" y="4657725"/>
          <p14:tracePt t="44382" x="5637213" y="4664075"/>
          <p14:tracePt t="44384" x="5629275" y="4672013"/>
          <p14:tracePt t="44400" x="5605463" y="4687888"/>
          <p14:tracePt t="44416" x="5575300" y="4711700"/>
          <p14:tracePt t="44432" x="5535613" y="4725988"/>
          <p14:tracePt t="44449" x="5505450" y="4733925"/>
          <p14:tracePt t="44465" x="5489575" y="4733925"/>
          <p14:tracePt t="44535" x="5481638" y="4741863"/>
          <p14:tracePt t="44550" x="5481638" y="4749800"/>
          <p14:tracePt t="44564" x="5473700" y="4757738"/>
          <p14:tracePt t="44581" x="5459413" y="4765675"/>
          <p14:tracePt t="44598" x="5451475" y="4772025"/>
          <p14:tracePt t="44599" x="5443538" y="4772025"/>
          <p14:tracePt t="44659" x="5443538" y="4779963"/>
          <p14:tracePt t="44675" x="5435600" y="4779963"/>
          <p14:tracePt t="44698" x="5397500" y="4787900"/>
          <p14:tracePt t="44714" x="5359400" y="4795838"/>
          <p14:tracePt t="44732" x="5335588" y="4795838"/>
          <p14:tracePt t="44749" x="5319713" y="4795838"/>
          <p14:tracePt t="44785" x="5311775" y="4795838"/>
          <p14:tracePt t="44816" x="5257800" y="4819650"/>
          <p14:tracePt t="44832" x="5211763" y="4827588"/>
          <p14:tracePt t="44849" x="5181600" y="4827588"/>
          <p14:tracePt t="44866" x="5157788" y="4827588"/>
          <p14:tracePt t="44883" x="5149850" y="4827588"/>
          <p14:tracePt t="44958" x="5133975" y="4827588"/>
          <p14:tracePt t="44971" x="5119688" y="4827588"/>
          <p14:tracePt t="44999" x="5103813" y="4827588"/>
          <p14:tracePt t="45049" x="5087938" y="4827588"/>
          <p14:tracePt t="45065" x="5057775" y="4819650"/>
          <p14:tracePt t="45081" x="5033963" y="4803775"/>
          <p14:tracePt t="45098" x="5003800" y="4803775"/>
          <p14:tracePt t="45115" x="4979988" y="4787900"/>
          <p14:tracePt t="45133" x="4941888" y="4765675"/>
          <p14:tracePt t="45150" x="4887913" y="4749800"/>
          <p14:tracePt t="45152" x="4864100" y="4741863"/>
          <p14:tracePt t="45166" x="4848225" y="4725988"/>
          <p14:tracePt t="45168" x="4826000" y="4725988"/>
          <p14:tracePt t="45183" x="4794250" y="4703763"/>
          <p14:tracePt t="45200" x="4764088" y="4695825"/>
          <p14:tracePt t="45216" x="4756150" y="4695825"/>
          <p14:tracePt t="45233" x="4748213" y="4679950"/>
          <p14:tracePt t="45250" x="4740275" y="4679950"/>
          <p14:tracePt t="45266" x="4718050" y="4664075"/>
          <p14:tracePt t="45283" x="4710113" y="4664075"/>
          <p14:tracePt t="45316" x="4694238" y="4664075"/>
          <p14:tracePt t="45333" x="4686300" y="4649788"/>
          <p14:tracePt t="45350" x="4672013" y="4633913"/>
          <p14:tracePt t="45352" x="4664075" y="4618038"/>
          <p14:tracePt t="45366" x="4656138" y="4610100"/>
          <p14:tracePt t="45368" x="4648200" y="4595813"/>
          <p14:tracePt t="45384" x="4640263" y="4587875"/>
          <p14:tracePt t="45400" x="4632325" y="4579938"/>
          <p14:tracePt t="45416" x="4618038" y="4572000"/>
          <p14:tracePt t="45433" x="4610100" y="4572000"/>
          <p14:tracePt t="45450" x="4602163" y="4564063"/>
          <p14:tracePt t="45483" x="4594225" y="4556125"/>
          <p14:tracePt t="45500" x="4586288" y="4541838"/>
          <p14:tracePt t="45516" x="4586288" y="4533900"/>
          <p14:tracePt t="45550" x="4586288" y="4525963"/>
          <p14:tracePt t="45552" x="4594225" y="4510088"/>
          <p14:tracePt t="45584" x="4602163" y="4486275"/>
          <p14:tracePt t="45616" x="4610100" y="4471988"/>
          <p14:tracePt t="45633" x="4618038" y="4471988"/>
          <p14:tracePt t="45650" x="4618038" y="4464050"/>
          <p14:tracePt t="45666" x="4624388" y="4456113"/>
          <p14:tracePt t="45683" x="4648200" y="4440238"/>
          <p14:tracePt t="45700" x="4672013" y="4425950"/>
          <p14:tracePt t="45716" x="4686300" y="4418013"/>
          <p14:tracePt t="45732" x="4694238" y="4410075"/>
          <p14:tracePt t="45749" x="4694238" y="4402138"/>
          <p14:tracePt t="45765" x="4702175" y="4402138"/>
          <p14:tracePt t="45782" x="4710113" y="4386263"/>
          <p14:tracePt t="45783" x="4725988" y="4386263"/>
          <p14:tracePt t="45799" x="4740275" y="4371975"/>
          <p14:tracePt t="45817" x="4794250" y="4348163"/>
          <p14:tracePt t="45834" x="4818063" y="4340225"/>
          <p14:tracePt t="45850" x="4833938" y="4332288"/>
          <p14:tracePt t="45868" x="4841875" y="4332288"/>
          <p14:tracePt t="45902" x="4848225" y="4332288"/>
          <p14:tracePt t="45919" x="4872038" y="4332288"/>
          <p14:tracePt t="45922" x="4903788" y="4332288"/>
          <p14:tracePt t="45935" x="4949825" y="4332288"/>
          <p14:tracePt t="45938" x="4979988" y="4332288"/>
          <p14:tracePt t="45953" x="5011738" y="4332288"/>
          <p14:tracePt t="45970" x="5033963" y="4324350"/>
          <p14:tracePt t="46003" x="5041900" y="4324350"/>
          <p14:tracePt t="46051" x="5049838" y="4324350"/>
          <p14:tracePt t="46082" x="5057775" y="4324350"/>
          <p14:tracePt t="46112" x="5065713" y="4324350"/>
          <p14:tracePt t="46132" x="5073650" y="4324350"/>
          <p14:tracePt t="46149" x="5087938" y="4324350"/>
          <p14:tracePt t="46166" x="5095875" y="4324350"/>
          <p14:tracePt t="46183" x="5111750" y="4332288"/>
          <p14:tracePt t="46217" x="5111750" y="4340225"/>
          <p14:tracePt t="46234" x="5127625" y="4348163"/>
          <p14:tracePt t="46250" x="5133975" y="4348163"/>
          <p14:tracePt t="46267" x="5149850" y="4364038"/>
          <p14:tracePt t="46284" x="5165725" y="4378325"/>
          <p14:tracePt t="46301" x="5165725" y="4386263"/>
          <p14:tracePt t="46318" x="5173663" y="4394200"/>
          <p14:tracePt t="46424" x="5173663" y="4402138"/>
          <p14:tracePt t="46502" x="5173663" y="4410075"/>
          <p14:tracePt t="46518" x="5173663" y="4418013"/>
          <p14:tracePt t="46549" x="5173663" y="4432300"/>
          <p14:tracePt t="46568" x="5173663" y="4456113"/>
          <p14:tracePt t="48175" x="5195888" y="4456113"/>
          <p14:tracePt t="48190" x="5243513" y="4456113"/>
          <p14:tracePt t="48217" x="5551488" y="4525963"/>
          <p14:tracePt t="48234" x="5651500" y="4525963"/>
          <p14:tracePt t="48251" x="5683250" y="4525963"/>
          <p14:tracePt t="48268" x="5691188" y="4525963"/>
          <p14:tracePt t="48330" x="5699125" y="4533900"/>
          <p14:tracePt t="49705" x="5699125" y="4541838"/>
          <p14:tracePt t="49720" x="5659438" y="4548188"/>
          <p14:tracePt t="49752" x="5535613" y="4579938"/>
          <p14:tracePt t="49768" x="5497513" y="4587875"/>
          <p14:tracePt t="49785" x="5489575" y="4587875"/>
          <p14:tracePt t="49861" x="5481638" y="4587875"/>
          <p14:tracePt t="49876" x="5473700" y="4595813"/>
          <p14:tracePt t="49905" x="5373688" y="4618038"/>
          <p14:tracePt t="49922" x="5311775" y="4618038"/>
          <p14:tracePt t="49939" x="5257800" y="4618038"/>
          <p14:tracePt t="49955" x="5227638" y="4610100"/>
          <p14:tracePt t="49971" x="5219700" y="4610100"/>
          <p14:tracePt t="50174" x="5219700" y="4602163"/>
          <p14:tracePt t="50189" x="5211763" y="4602163"/>
          <p14:tracePt t="50219" x="5211763" y="4587875"/>
          <p14:tracePt t="50237" x="5195888" y="4579938"/>
          <p14:tracePt t="50252" x="5195888" y="4572000"/>
          <p14:tracePt t="50269" x="5195888" y="4556125"/>
          <p14:tracePt t="50286" x="5195888" y="4533900"/>
          <p14:tracePt t="50287" x="5195888" y="4510088"/>
          <p14:tracePt t="50303" x="5195888" y="4486275"/>
          <p14:tracePt t="50320" x="5195888" y="4479925"/>
          <p14:tracePt t="50338" x="5195888" y="4471988"/>
          <p14:tracePt t="50354" x="5195888" y="4464050"/>
          <p14:tracePt t="50386" x="5195888" y="4456113"/>
          <p14:tracePt t="50402" x="5195888" y="4448175"/>
          <p14:tracePt t="50419" x="5195888" y="4432300"/>
          <p14:tracePt t="50436" x="5203825" y="4425950"/>
          <p14:tracePt t="50452" x="5235575" y="4410075"/>
          <p14:tracePt t="50470" x="5249863" y="4402138"/>
          <p14:tracePt t="50472" x="5265738" y="4402138"/>
          <p14:tracePt t="50488" x="5281613" y="4394200"/>
          <p14:tracePt t="50520" x="5289550" y="4386263"/>
          <p14:tracePt t="50537" x="5297488" y="4378325"/>
          <p14:tracePt t="50554" x="5297488" y="4371975"/>
          <p14:tracePt t="50570" x="5319713" y="4364038"/>
          <p14:tracePt t="50587" x="5343525" y="4364038"/>
          <p14:tracePt t="50604" x="5351463" y="4364038"/>
          <p14:tracePt t="50620" x="5359400" y="4364038"/>
          <p14:tracePt t="50654" x="5365750" y="4364038"/>
          <p14:tracePt t="51800" x="5359400" y="4364038"/>
          <p14:tracePt t="51815" x="5265738" y="4364038"/>
          <p14:tracePt t="51837" x="5103813" y="4364038"/>
          <p14:tracePt t="51854" x="4926013" y="4348163"/>
          <p14:tracePt t="51855" x="4833938" y="4332288"/>
          <p14:tracePt t="51871" x="4540250" y="4286250"/>
          <p14:tracePt t="51887" x="4400550" y="4248150"/>
          <p14:tracePt t="51904" x="4362450" y="4224338"/>
          <p14:tracePt t="51920" x="4354513" y="4216400"/>
          <p14:tracePt t="52049" x="4362450" y="4224338"/>
          <p14:tracePt t="52065" x="4370388" y="4232275"/>
          <p14:tracePt t="52087" x="4370388" y="4270375"/>
          <p14:tracePt t="52104" x="4370388" y="4286250"/>
          <p14:tracePt t="52120" x="4370388" y="4294188"/>
          <p14:tracePt t="52189" x="4362450" y="4294188"/>
          <p14:tracePt t="52205" x="4354513" y="4294188"/>
          <p14:tracePt t="52221" x="4338638" y="4294188"/>
          <p14:tracePt t="52254" x="4332288" y="4294188"/>
          <p14:tracePt t="52255" x="4324350" y="4294188"/>
          <p14:tracePt t="52271" x="4324350" y="4286250"/>
          <p14:tracePt t="52287" x="4324350" y="4270375"/>
          <p14:tracePt t="52304" x="4324350" y="4256088"/>
          <p14:tracePt t="52321" x="4324350" y="4240213"/>
          <p14:tracePt t="52337" x="4332288" y="4224338"/>
          <p14:tracePt t="52354" x="4362450" y="4200525"/>
          <p14:tracePt t="52371" x="4394200" y="4178300"/>
          <p14:tracePt t="52387" x="4408488" y="4162425"/>
          <p14:tracePt t="52404" x="4432300" y="4146550"/>
          <p14:tracePt t="52421" x="4440238" y="4146550"/>
          <p14:tracePt t="52437" x="4448175" y="4140200"/>
          <p14:tracePt t="52454" x="4462463" y="4140200"/>
          <p14:tracePt t="52455" x="4478338" y="4146550"/>
          <p14:tracePt t="52471" x="4532313" y="4154488"/>
          <p14:tracePt t="52487" x="4602163" y="4170363"/>
          <p14:tracePt t="52504" x="4718050" y="4178300"/>
          <p14:tracePt t="52521" x="4779963" y="4178300"/>
          <p14:tracePt t="52537" x="4810125" y="4178300"/>
          <p14:tracePt t="52555" x="4818063" y="4178300"/>
          <p14:tracePt t="52572" x="4833938" y="4178300"/>
          <p14:tracePt t="52606" x="4841875" y="4178300"/>
          <p14:tracePt t="52623" x="4864100" y="4178300"/>
          <p14:tracePt t="52624" x="4872038" y="4178300"/>
          <p14:tracePt t="52640" x="4879975" y="4178300"/>
          <p14:tracePt t="52673" x="4910138" y="4194175"/>
          <p14:tracePt t="52689" x="4918075" y="4200525"/>
          <p14:tracePt t="52706" x="4926013" y="4208463"/>
          <p14:tracePt t="52723" x="4933950" y="4216400"/>
          <p14:tracePt t="52756" x="4933950" y="4224338"/>
          <p14:tracePt t="52773" x="4941888" y="4224338"/>
          <p14:tracePt t="52789" x="4949825" y="4240213"/>
          <p14:tracePt t="52805" x="4964113" y="4256088"/>
          <p14:tracePt t="52821" x="4979988" y="4286250"/>
          <p14:tracePt t="52840" x="4987925" y="4294188"/>
          <p14:tracePt t="52856" x="4987925" y="4302125"/>
          <p14:tracePt t="52873" x="4987925" y="4310063"/>
          <p14:tracePt t="52906" x="4987925" y="4316413"/>
          <p14:tracePt t="52923" x="4979988" y="4324350"/>
          <p14:tracePt t="52939" x="4979988" y="4332288"/>
          <p14:tracePt t="52956" x="4979988" y="4340225"/>
          <p14:tracePt t="52973" x="4979988" y="4348163"/>
          <p14:tracePt t="52990" x="4972050" y="4348163"/>
          <p14:tracePt t="53006" x="4964113" y="4356100"/>
          <p14:tracePt t="53041" x="4949825" y="4371975"/>
          <p14:tracePt t="53056" x="4941888" y="4371975"/>
          <p14:tracePt t="53073" x="4933950" y="4378325"/>
          <p14:tracePt t="53106" x="4926013" y="4378325"/>
          <p14:tracePt t="53139" x="4910138" y="4386263"/>
          <p14:tracePt t="53156" x="4903788" y="4386263"/>
          <p14:tracePt t="53222" x="4895850" y="4386263"/>
          <p14:tracePt t="53238" x="4887913" y="4394200"/>
          <p14:tracePt t="53239" x="4879975" y="4394200"/>
          <p14:tracePt t="53255" x="4864100" y="4402138"/>
          <p14:tracePt t="53271" x="4856163" y="4402138"/>
          <p14:tracePt t="53362" x="4848225" y="4402138"/>
          <p14:tracePt t="55315" x="4848225" y="4386263"/>
          <p14:tracePt t="55330" x="4864100" y="4378325"/>
          <p14:tracePt t="55356" x="4910138" y="4364038"/>
          <p14:tracePt t="55373" x="4979988" y="4364038"/>
          <p14:tracePt t="55390" x="5065713" y="4364038"/>
          <p14:tracePt t="55406" x="5211763" y="4332288"/>
          <p14:tracePt t="55423" x="5249863" y="4316413"/>
          <p14:tracePt t="55441" x="5303838" y="4302125"/>
          <p14:tracePt t="55458" x="5397500" y="4286250"/>
          <p14:tracePt t="55474" x="5505450" y="4286250"/>
          <p14:tracePt t="55491" x="5621338" y="4286250"/>
          <p14:tracePt t="55508" x="5729288" y="4294188"/>
          <p14:tracePt t="55524" x="5753100" y="4294188"/>
          <p14:tracePt t="55541" x="5775325" y="4294188"/>
          <p14:tracePt t="55557" x="5791200" y="4286250"/>
          <p14:tracePt t="55574" x="5829300" y="4270375"/>
          <p14:tracePt t="55575" x="5845175" y="4256088"/>
          <p14:tracePt t="55591" x="5875338" y="4240213"/>
          <p14:tracePt t="55608" x="5883275" y="4232275"/>
          <p14:tracePt t="55660" x="5891213" y="4232275"/>
          <p14:tracePt t="55674" x="5899150" y="4240213"/>
          <p14:tracePt t="55690" x="5907088" y="4240213"/>
          <p14:tracePt t="55846" x="5907088" y="4224338"/>
          <p14:tracePt t="55862" x="5907088" y="4186238"/>
          <p14:tracePt t="55863" x="5907088" y="4154488"/>
          <p14:tracePt t="55890" x="5929313" y="4070350"/>
          <p14:tracePt t="55909" x="5937250" y="4046538"/>
          <p14:tracePt t="55925" x="5945188" y="4038600"/>
          <p14:tracePt t="55974" x="5945188" y="4030663"/>
          <p14:tracePt t="55994" x="5953125" y="4024313"/>
          <p14:tracePt t="56011" x="5969000" y="4008438"/>
          <p14:tracePt t="56026" x="5983288" y="3992563"/>
          <p14:tracePt t="56041" x="6007100" y="3976688"/>
          <p14:tracePt t="56058" x="6030913" y="3962400"/>
          <p14:tracePt t="56075" x="6045200" y="3954463"/>
          <p14:tracePt t="56092" x="6053138" y="3954463"/>
          <p14:tracePt t="56125" x="6061075" y="3946525"/>
          <p14:tracePt t="56142" x="6076950" y="3938588"/>
          <p14:tracePt t="56144" x="6092825" y="3930650"/>
          <p14:tracePt t="56159" x="6115050" y="3922713"/>
          <p14:tracePt t="56160" x="6161088" y="3914775"/>
          <p14:tracePt t="56176" x="6215063" y="3900488"/>
          <p14:tracePt t="56192" x="6262688" y="3900488"/>
          <p14:tracePt t="56209" x="6292850" y="3892550"/>
          <p14:tracePt t="56225" x="6292850" y="3884613"/>
          <p14:tracePt t="56242" x="6300788" y="3884613"/>
          <p14:tracePt t="56275" x="6308725" y="3884613"/>
          <p14:tracePt t="56292" x="6338888" y="3876675"/>
          <p14:tracePt t="56308" x="6408738" y="3876675"/>
          <p14:tracePt t="56325" x="6462713" y="3876675"/>
          <p14:tracePt t="56341" x="6492875" y="3876675"/>
          <p14:tracePt t="56378" x="6500813" y="3876675"/>
          <p14:tracePt t="56394" x="6508750" y="3876675"/>
          <p14:tracePt t="56410" x="6516688" y="3876675"/>
          <p14:tracePt t="56426" x="6554788" y="3892550"/>
          <p14:tracePt t="56442" x="6594475" y="3908425"/>
          <p14:tracePt t="56457" x="6624638" y="3908425"/>
          <p14:tracePt t="56490" x="6632575" y="3908425"/>
          <p14:tracePt t="56507" x="6640513" y="3914775"/>
          <p14:tracePt t="56525" x="6648450" y="3922713"/>
          <p14:tracePt t="56541" x="6662738" y="3930650"/>
          <p14:tracePt t="56558" x="6686550" y="3962400"/>
          <p14:tracePt t="56560" x="6694488" y="3962400"/>
          <p14:tracePt t="56576" x="6718300" y="3970338"/>
          <p14:tracePt t="56592" x="6724650" y="3976688"/>
          <p14:tracePt t="56625" x="6732588" y="3976688"/>
          <p14:tracePt t="56642" x="6756400" y="3992563"/>
          <p14:tracePt t="56659" x="6778625" y="4016375"/>
          <p14:tracePt t="56676" x="6786563" y="4024313"/>
          <p14:tracePt t="56692" x="6786563" y="4030663"/>
          <p14:tracePt t="56767" x="6786563" y="4038600"/>
          <p14:tracePt t="56784" x="6786563" y="4054475"/>
          <p14:tracePt t="56807" x="6794500" y="4092575"/>
          <p14:tracePt t="56893" x="6794500" y="4100513"/>
          <p14:tracePt t="56909" x="6794500" y="4108450"/>
          <p14:tracePt t="56924" x="6786563" y="4124325"/>
          <p14:tracePt t="57033" x="6772275" y="4132263"/>
          <p14:tracePt t="57049" x="6764338" y="4132263"/>
          <p14:tracePt t="57074" x="6740525" y="4140200"/>
          <p14:tracePt t="57128" x="6718300" y="4140200"/>
          <p14:tracePt t="57143" x="6702425" y="4140200"/>
          <p14:tracePt t="57176" x="6662738" y="4140200"/>
          <p14:tracePt t="57192" x="6656388" y="4140200"/>
          <p14:tracePt t="57299" x="6648450" y="4140200"/>
          <p14:tracePt t="59940" x="6662738" y="4140200"/>
          <p14:tracePt t="59955" x="6942138" y="4200525"/>
          <p14:tracePt t="59977" x="7767638" y="4410075"/>
          <p14:tracePt t="59994" x="8231188" y="4471988"/>
          <p14:tracePt t="60010" x="8431213" y="4471988"/>
          <p14:tracePt t="60027" x="8485188" y="4471988"/>
          <p14:tracePt t="60067" x="8485188" y="4464050"/>
          <p14:tracePt t="60095" x="8470900" y="4456113"/>
          <p14:tracePt t="60096" x="8462963" y="4456113"/>
          <p14:tracePt t="60128" x="8455025" y="4456113"/>
          <p14:tracePt t="60145" x="8447088" y="4456113"/>
          <p14:tracePt t="60161" x="8439150" y="4456113"/>
          <p14:tracePt t="60194" x="8431213" y="4456113"/>
          <p14:tracePt t="60211" x="8423275" y="4464050"/>
          <p14:tracePt t="60227" x="8401050" y="4471988"/>
          <p14:tracePt t="60244" x="8385175" y="4471988"/>
          <p14:tracePt t="60300" x="8377238" y="4471988"/>
          <p14:tracePt t="60314" x="8369300" y="4464050"/>
          <p14:tracePt t="60344" x="8355013" y="4448175"/>
          <p14:tracePt t="60360" x="8331200" y="4425950"/>
          <p14:tracePt t="60377" x="8307388" y="4394200"/>
          <p14:tracePt t="60394" x="8277225" y="4364038"/>
          <p14:tracePt t="60411" x="8247063" y="4340225"/>
          <p14:tracePt t="60429" x="8231188" y="4324350"/>
          <p14:tracePt t="60446" x="8231188" y="4316413"/>
          <p14:tracePt t="60462" x="8223250" y="4316413"/>
          <p14:tracePt t="60520" x="8215313" y="4310063"/>
          <p14:tracePt t="60536" x="8215313" y="4302125"/>
          <p14:tracePt t="60562" x="8207375" y="4286250"/>
          <p14:tracePt t="60579" x="8199438" y="4262438"/>
          <p14:tracePt t="60596" x="8193088" y="4248150"/>
          <p14:tracePt t="60613" x="8177213" y="4232275"/>
          <p14:tracePt t="60629" x="8169275" y="4200525"/>
          <p14:tracePt t="60646" x="8161338" y="4170363"/>
          <p14:tracePt t="60663" x="8145463" y="4140200"/>
          <p14:tracePt t="60664" x="8145463" y="4124325"/>
          <p14:tracePt t="60680" x="8137525" y="4086225"/>
          <p14:tracePt t="60711" x="8145463" y="4046538"/>
          <p14:tracePt t="60727" x="8153400" y="4030663"/>
          <p14:tracePt t="60744" x="8161338" y="4016375"/>
          <p14:tracePt t="60761" x="8161338" y="3976688"/>
          <p14:tracePt t="60778" x="8185150" y="3930650"/>
          <p14:tracePt t="60795" x="8207375" y="3884613"/>
          <p14:tracePt t="60812" x="8247063" y="3854450"/>
          <p14:tracePt t="60829" x="8315325" y="3830638"/>
          <p14:tracePt t="60862" x="8393113" y="3806825"/>
          <p14:tracePt t="60864" x="8401050" y="3806825"/>
          <p14:tracePt t="60896" x="8408988" y="3806825"/>
          <p14:tracePt t="60929" x="8516938" y="3806825"/>
          <p14:tracePt t="60946" x="8624888" y="3806825"/>
          <p14:tracePt t="60962" x="8724900" y="3814763"/>
          <p14:tracePt t="60979" x="8824913" y="3830638"/>
          <p14:tracePt t="60996" x="8856663" y="3838575"/>
          <p14:tracePt t="61027" x="8864600" y="3846513"/>
          <p14:tracePt t="61044" x="8902700" y="3868738"/>
          <p14:tracePt t="61061" x="8948738" y="3884613"/>
          <p14:tracePt t="61078" x="8980488" y="3892550"/>
          <p14:tracePt t="61080" x="8988425" y="3892550"/>
          <p14:tracePt t="61096" x="8994775" y="3892550"/>
          <p14:tracePt t="61113" x="8994775" y="3900488"/>
          <p14:tracePt t="61129" x="9002713" y="3908425"/>
          <p14:tracePt t="61146" x="9026525" y="3938588"/>
          <p14:tracePt t="61162" x="9026525" y="3962400"/>
          <p14:tracePt t="61179" x="9034463" y="3992563"/>
          <p14:tracePt t="61196" x="9034463" y="4000500"/>
          <p14:tracePt t="61212" x="9034463" y="4016375"/>
          <p14:tracePt t="61229" x="9034463" y="4024313"/>
          <p14:tracePt t="61246" x="9034463" y="4038600"/>
          <p14:tracePt t="61262" x="9034463" y="4054475"/>
          <p14:tracePt t="61264" x="9026525" y="4062413"/>
          <p14:tracePt t="61280" x="9018588" y="4086225"/>
          <p14:tracePt t="61296" x="9010650" y="4116388"/>
          <p14:tracePt t="61312" x="8994775" y="4140200"/>
          <p14:tracePt t="61329" x="8980488" y="4154488"/>
          <p14:tracePt t="61346" x="8964613" y="4170363"/>
          <p14:tracePt t="61363" x="8948738" y="4178300"/>
          <p14:tracePt t="61379" x="8940800" y="4178300"/>
          <p14:tracePt t="61396" x="8932863" y="4186238"/>
          <p14:tracePt t="61413" x="8926513" y="4186238"/>
          <p14:tracePt t="61430" x="8918575" y="4186238"/>
          <p14:tracePt t="61446" x="8902700" y="4186238"/>
          <p14:tracePt t="61448" x="8886825" y="4186238"/>
          <p14:tracePt t="61462" x="8872538" y="4186238"/>
          <p14:tracePt t="61464" x="8832850" y="4186238"/>
          <p14:tracePt t="61480" x="8802688" y="4186238"/>
          <p14:tracePt t="61496" x="8770938" y="4186238"/>
          <p14:tracePt t="61512" x="8756650" y="4186238"/>
          <p14:tracePt t="61529" x="8748713" y="4186238"/>
          <p14:tracePt t="61546" x="8740775" y="4186238"/>
          <p14:tracePt t="61562" x="8724900" y="4186238"/>
          <p14:tracePt t="62112" x="8702675" y="4216400"/>
          <p14:tracePt t="62128" x="8678863" y="4240213"/>
          <p14:tracePt t="62145" x="8655050" y="4248150"/>
          <p14:tracePt t="62221" x="8655050" y="4256088"/>
          <p14:tracePt t="62252" x="8655050" y="4262438"/>
          <p14:tracePt t="66315" x="8662988" y="4262438"/>
          <p14:tracePt t="66332" x="8670925" y="4256088"/>
          <p14:tracePt t="66348" x="8694738" y="4256088"/>
          <p14:tracePt t="66365" x="8724900" y="4256088"/>
          <p14:tracePt t="66382" x="8748713" y="4256088"/>
          <p14:tracePt t="66383" x="8770938" y="4256088"/>
          <p14:tracePt t="66400" x="8786813" y="4256088"/>
          <p14:tracePt t="66580" x="8794750" y="4256088"/>
          <p14:tracePt t="66627" x="8818563" y="4256088"/>
          <p14:tracePt t="66643" x="8840788" y="4256088"/>
          <p14:tracePt t="66665" x="8856663" y="4256088"/>
          <p14:tracePt t="66700" x="8864600" y="4256088"/>
          <p14:tracePt t="66717" x="8926513" y="4270375"/>
          <p14:tracePt t="66733" x="9018588" y="4286250"/>
          <p14:tracePt t="66750" x="9134475" y="4286250"/>
          <p14:tracePt t="66752" x="9158288" y="4286250"/>
          <p14:tracePt t="66767" x="9172575" y="4294188"/>
          <p14:tracePt t="66818" x="9180513" y="4294188"/>
          <p14:tracePt t="66834" x="9226550" y="4294188"/>
          <p14:tracePt t="66849" x="9288463" y="4302125"/>
          <p14:tracePt t="66866" x="9334500" y="4294188"/>
          <p14:tracePt t="66883" x="9350375" y="4278313"/>
          <p14:tracePt t="66899" x="9350375" y="4270375"/>
          <p14:tracePt t="66940" x="9358313" y="4270375"/>
          <p14:tracePt t="66968" x="9366250" y="4270375"/>
          <p14:tracePt t="66984" x="9374188" y="4270375"/>
          <p14:tracePt t="67080" x="9382125" y="4270375"/>
          <p14:tracePt t="67112" x="9388475" y="4270375"/>
          <p14:tracePt t="67143" x="9396413" y="4270375"/>
          <p14:tracePt t="67165" x="9420225" y="4270375"/>
          <p14:tracePt t="67183" x="9690100" y="4348163"/>
          <p14:tracePt t="67199" x="9844088" y="4371975"/>
          <p14:tracePt t="67216" x="9906000" y="4371975"/>
          <p14:tracePt t="67232" x="9921875" y="4371975"/>
          <p14:tracePt t="67267" x="9921875" y="4356100"/>
          <p14:tracePt t="67284" x="9906000" y="4348163"/>
          <p14:tracePt t="67300" x="9898063" y="4340225"/>
          <p14:tracePt t="67393" x="9898063" y="4332288"/>
          <p14:tracePt t="67674" x="9898063" y="4324350"/>
          <p14:tracePt t="67706" x="9898063" y="4316413"/>
          <p14:tracePt t="67783" x="9898063" y="4310063"/>
          <p14:tracePt t="67799" x="9898063" y="4302125"/>
          <p14:tracePt t="67833" x="9898063" y="4294188"/>
          <p14:tracePt t="67956" x="9898063" y="4286250"/>
          <p14:tracePt t="68017" x="9898063" y="4278313"/>
          <p14:tracePt t="68033" x="9898063" y="4270375"/>
          <p14:tracePt t="68050" x="9898063" y="4256088"/>
          <p14:tracePt t="68083" x="9898063" y="4248150"/>
          <p14:tracePt t="68100" x="9898063" y="4240213"/>
          <p14:tracePt t="69315" x="9898063" y="4216400"/>
          <p14:tracePt t="69334" x="9898063" y="4200525"/>
          <p14:tracePt t="69351" x="9906000" y="4178300"/>
          <p14:tracePt t="69367" x="9906000" y="4162425"/>
          <p14:tracePt t="69384" x="9906000" y="4154488"/>
          <p14:tracePt t="69401" x="9906000" y="4140200"/>
          <p14:tracePt t="69418" x="9906000" y="4132263"/>
          <p14:tracePt t="69434" x="9913938" y="4108450"/>
          <p14:tracePt t="69451" x="9929813" y="4086225"/>
          <p14:tracePt t="69468" x="9945688" y="4062413"/>
          <p14:tracePt t="69484" x="9959975" y="4038600"/>
          <p14:tracePt t="69501" x="9959975" y="4024313"/>
          <p14:tracePt t="69517" x="9967913" y="4016375"/>
          <p14:tracePt t="69535" x="9983788" y="3992563"/>
          <p14:tracePt t="69551" x="9999663" y="3970338"/>
          <p14:tracePt t="69568" x="10021888" y="3938588"/>
          <p14:tracePt t="69584" x="10061575" y="3914775"/>
          <p14:tracePt t="69601" x="10083800" y="3900488"/>
          <p14:tracePt t="69618" x="10091738" y="3892550"/>
          <p14:tracePt t="69634" x="10099675" y="3884613"/>
          <p14:tracePt t="69651" x="10107613" y="3868738"/>
          <p14:tracePt t="69668" x="10121900" y="3838575"/>
          <p14:tracePt t="69684" x="10161588" y="3800475"/>
          <p14:tracePt t="69701" x="10199688" y="3760788"/>
          <p14:tracePt t="69718" x="10231438" y="3738563"/>
          <p14:tracePt t="69719" x="10245725" y="3722688"/>
          <p14:tracePt t="69735" x="10261600" y="3706813"/>
          <p14:tracePt t="69769" x="10269538" y="3698875"/>
          <p14:tracePt t="69802" x="10277475" y="3698875"/>
          <p14:tracePt t="69820" x="10299700" y="3684588"/>
          <p14:tracePt t="69836" x="10347325" y="3668713"/>
          <p14:tracePt t="69852" x="10415588" y="3660775"/>
          <p14:tracePt t="69869" x="10447338" y="3652838"/>
          <p14:tracePt t="69886" x="10469563" y="3652838"/>
          <p14:tracePt t="69903" x="10477500" y="3652838"/>
          <p14:tracePt t="69904" x="10485438" y="3652838"/>
          <p14:tracePt t="69920" x="10539413" y="3652838"/>
          <p14:tracePt t="69936" x="10601325" y="3660775"/>
          <p14:tracePt t="69953" x="10655300" y="3668713"/>
          <p14:tracePt t="69969" x="10693400" y="3668713"/>
          <p14:tracePt t="69985" x="10709275" y="3668713"/>
          <p14:tracePt t="70002" x="10725150" y="3676650"/>
          <p14:tracePt t="70018" x="10747375" y="3698875"/>
          <p14:tracePt t="70035" x="10802938" y="3730625"/>
          <p14:tracePt t="70052" x="10871200" y="3760788"/>
          <p14:tracePt t="70068" x="10917238" y="3768725"/>
          <p14:tracePt t="70128" x="10917238" y="3776663"/>
          <p14:tracePt t="70143" x="10941050" y="3792538"/>
          <p14:tracePt t="70171" x="11041063" y="3854450"/>
          <p14:tracePt t="70188" x="11056938" y="3854450"/>
          <p14:tracePt t="70252" x="11056938" y="3868738"/>
          <p14:tracePt t="70268" x="11064875" y="3876675"/>
          <p14:tracePt t="70285" x="11064875" y="3908425"/>
          <p14:tracePt t="70301" x="11072813" y="3938588"/>
          <p14:tracePt t="70322" x="11072813" y="3954463"/>
          <p14:tracePt t="70338" x="11072813" y="3962400"/>
          <p14:tracePt t="70355" x="11072813" y="3976688"/>
          <p14:tracePt t="70371" x="11072813" y="4008438"/>
          <p14:tracePt t="70388" x="11072813" y="4024313"/>
          <p14:tracePt t="70405" x="11064875" y="4070350"/>
          <p14:tracePt t="70421" x="11064875" y="4100513"/>
          <p14:tracePt t="70438" x="11064875" y="4116388"/>
          <p14:tracePt t="70455" x="11064875" y="4124325"/>
          <p14:tracePt t="70489" x="11064875" y="4140200"/>
          <p14:tracePt t="70506" x="11056938" y="4146550"/>
          <p14:tracePt t="70522" x="11056938" y="4162425"/>
          <p14:tracePt t="70555" x="11049000" y="4170363"/>
          <p14:tracePt t="70572" x="11041063" y="4178300"/>
          <p14:tracePt t="70587" x="11018838" y="4200525"/>
          <p14:tracePt t="70602" x="11002963" y="4216400"/>
          <p14:tracePt t="70618" x="10987088" y="4232275"/>
          <p14:tracePt t="70635" x="10972800" y="4240213"/>
          <p14:tracePt t="70652" x="10964863" y="4248150"/>
          <p14:tracePt t="70668" x="10941050" y="4256088"/>
          <p14:tracePt t="70685" x="10895013" y="4256088"/>
          <p14:tracePt t="70702" x="10825163" y="4256088"/>
          <p14:tracePt t="70703" x="10795000" y="4262438"/>
          <p14:tracePt t="70719" x="10747375" y="4270375"/>
          <p14:tracePt t="70735" x="10725150" y="4278313"/>
          <p14:tracePt t="70752" x="10717213" y="4278313"/>
          <p14:tracePt t="70769" x="10709275" y="4278313"/>
          <p14:tracePt t="70786" x="10693400" y="4286250"/>
          <p14:tracePt t="70802" x="10647363" y="4286250"/>
          <p14:tracePt t="70819" x="10585450" y="4286250"/>
          <p14:tracePt t="70835" x="10531475" y="4286250"/>
          <p14:tracePt t="70852" x="10493375" y="4286250"/>
          <p14:tracePt t="70869" x="10469563" y="4286250"/>
          <p14:tracePt t="70885" x="10463213" y="4286250"/>
          <p14:tracePt t="70902" x="10447338" y="4286250"/>
          <p14:tracePt t="70903" x="10431463" y="4286250"/>
          <p14:tracePt t="70919" x="10369550" y="4256088"/>
          <p14:tracePt t="70935" x="10331450" y="4240213"/>
          <p14:tracePt t="70952" x="10299700" y="4232275"/>
          <p14:tracePt t="70969" x="10277475" y="4232275"/>
          <p14:tracePt t="71019" x="10269538" y="4232275"/>
          <p14:tracePt t="71037" x="10253663" y="4224338"/>
          <p14:tracePt t="71053" x="10223500" y="4216400"/>
          <p14:tracePt t="71070" x="10199688" y="4200525"/>
          <p14:tracePt t="71072" x="10191750" y="4200525"/>
          <p14:tracePt t="71104" x="10169525" y="4194175"/>
          <p14:tracePt t="71120" x="10137775" y="4178300"/>
          <p14:tracePt t="71136" x="10083800" y="4146550"/>
          <p14:tracePt t="71153" x="10007600" y="4116388"/>
          <p14:tracePt t="71170" x="9945688" y="4086225"/>
          <p14:tracePt t="71187" x="9929813" y="4078288"/>
          <p14:tracePt t="71268" x="9921875" y="4078288"/>
          <p14:tracePt t="71362" x="9913938" y="4070350"/>
          <p14:tracePt t="71393" x="9883775" y="4038600"/>
          <p14:tracePt t="71408" x="9837738" y="4008438"/>
          <p14:tracePt t="71437" x="9705975" y="3946525"/>
          <p14:tracePt t="71453" x="9652000" y="3930650"/>
          <p14:tracePt t="71456" x="9644063" y="3930650"/>
          <p14:tracePt t="71470" x="9636125" y="3930650"/>
          <p14:tracePt t="71471" x="9628188" y="3930650"/>
          <p14:tracePt t="71521" x="9620250" y="3930650"/>
          <p14:tracePt t="71537" x="9612313" y="3930650"/>
          <p14:tracePt t="71554" x="9605963" y="3930650"/>
          <p14:tracePt t="71846" x="9598025" y="3930650"/>
          <p14:tracePt t="71847" x="9598025" y="3922713"/>
          <p14:tracePt t="71862" x="9582150" y="3914775"/>
          <p14:tracePt t="71863" x="9574213" y="3914775"/>
          <p14:tracePt t="71886" x="9551988" y="3914775"/>
          <p14:tracePt t="82925" x="9690100" y="3914775"/>
          <p14:tracePt t="82940" x="10733088" y="4038600"/>
        </p14:tracePtLst>
      </p14:laserTraceLst>
    </p:ext>
    <p:ext uri="{E180D4A7-C9FB-4DFB-919C-405C955672EB}">
      <p14:showEvtLst xmlns:p14="http://schemas.microsoft.com/office/powerpoint/2010/main">
        <p14:playEvt time="1505" objId="80"/>
        <p14:stopEvt time="110244" objId="80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E03D-043F-22E4-9B58-844135EA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6509A464-0827-FE3D-9F6D-80F953C63428}"/>
              </a:ext>
            </a:extLst>
          </p:cNvPr>
          <p:cNvGrpSpPr/>
          <p:nvPr/>
        </p:nvGrpSpPr>
        <p:grpSpPr>
          <a:xfrm>
            <a:off x="3464820" y="4183395"/>
            <a:ext cx="4519380" cy="1800000"/>
            <a:chOff x="3464820" y="4183395"/>
            <a:chExt cx="4519380" cy="1800000"/>
          </a:xfrm>
        </p:grpSpPr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F69E7780-E9C5-F1A6-7D99-C6C22AED7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820" y="4183395"/>
              <a:ext cx="3600000" cy="180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anchor="t" anchorCtr="0">
              <a:noAutofit/>
            </a:bodyPr>
            <a:lstStyle/>
            <a:p>
              <a:pPr algn="ctr">
                <a:defRPr/>
              </a:pPr>
              <a:r>
                <a:rPr kumimoji="1" lang="en-US" altLang="ja-JP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Step 4</a:t>
              </a:r>
            </a:p>
            <a:p>
              <a:pPr algn="ctr">
                <a:defRPr/>
              </a:pPr>
              <a:r>
                <a:rPr kumimoji="1"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改善策を考え</a:t>
              </a:r>
              <a:br>
                <a:rPr kumimoji="1" lang="en-US" altLang="ja-JP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</a:br>
              <a:r>
                <a:rPr kumimoji="1" lang="ja-JP" altLang="en-US" sz="2600" spc="28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実行する</a:t>
              </a: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B866749-C14A-534A-CE27-99AC76AF298D}"/>
                </a:ext>
              </a:extLst>
            </p:cNvPr>
            <p:cNvCxnSpPr>
              <a:cxnSpLocks/>
              <a:stCxn id="9" idx="2"/>
              <a:endCxn id="15" idx="6"/>
            </p:cNvCxnSpPr>
            <p:nvPr/>
          </p:nvCxnSpPr>
          <p:spPr>
            <a:xfrm flipH="1">
              <a:off x="7064820" y="5083395"/>
              <a:ext cx="919380" cy="0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BE2C524-EC1B-F630-96D5-96E690F0AF16}"/>
              </a:ext>
            </a:extLst>
          </p:cNvPr>
          <p:cNvCxnSpPr>
            <a:cxnSpLocks/>
            <a:stCxn id="18" idx="6"/>
            <a:endCxn id="4" idx="2"/>
          </p:cNvCxnSpPr>
          <p:nvPr/>
        </p:nvCxnSpPr>
        <p:spPr>
          <a:xfrm>
            <a:off x="4927386" y="2759666"/>
            <a:ext cx="797124" cy="0"/>
          </a:xfrm>
          <a:prstGeom prst="straightConnector1">
            <a:avLst/>
          </a:prstGeom>
          <a:ln w="1714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098078E7-6D12-E854-04F2-2A88782B8D92}"/>
              </a:ext>
            </a:extLst>
          </p:cNvPr>
          <p:cNvGrpSpPr/>
          <p:nvPr/>
        </p:nvGrpSpPr>
        <p:grpSpPr>
          <a:xfrm>
            <a:off x="7984200" y="3396062"/>
            <a:ext cx="3600000" cy="2587333"/>
            <a:chOff x="7984200" y="3396062"/>
            <a:chExt cx="3600000" cy="2587333"/>
          </a:xfrm>
        </p:grpSpPr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C1F1DE1B-3022-D72D-0EDF-54BFEBA2B243}"/>
                </a:ext>
              </a:extLst>
            </p:cNvPr>
            <p:cNvCxnSpPr>
              <a:cxnSpLocks/>
              <a:stCxn id="4" idx="5"/>
              <a:endCxn id="9" idx="0"/>
            </p:cNvCxnSpPr>
            <p:nvPr/>
          </p:nvCxnSpPr>
          <p:spPr>
            <a:xfrm>
              <a:off x="8797302" y="3396062"/>
              <a:ext cx="986898" cy="787333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5F486F7-C4FE-D8F5-FFE1-B073D9A472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4200" y="4183395"/>
              <a:ext cx="3600000" cy="18000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b" anchorCtr="0">
              <a:noAutofit/>
            </a:bodyPr>
            <a:lstStyle/>
            <a:p>
              <a:pPr algn="ctr">
                <a:defRPr/>
              </a:pPr>
              <a:r>
                <a:rPr kumimoji="1" lang="en-US" altLang="ja-JP" sz="26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Step 3</a:t>
              </a:r>
            </a:p>
            <a:p>
              <a:pPr algn="ctr">
                <a:defRPr/>
              </a:pPr>
              <a:r>
                <a:rPr kumimoji="1" lang="ja-JP" altLang="en-US" sz="2600" spc="26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制約要因を</a:t>
              </a:r>
              <a:br>
                <a:rPr kumimoji="1" lang="en-US" altLang="ja-JP" sz="2600" spc="26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</a:br>
              <a:r>
                <a:rPr kumimoji="1" lang="ja-JP" altLang="en-US" sz="2600" spc="26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みつける</a:t>
              </a:r>
              <a:endParaRPr kumimoji="1" lang="ja-JP" altLang="en-US" sz="2600" spc="260" dirty="0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1B67A175-BDA8-BD52-1554-BDB529123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137" y="441554"/>
            <a:ext cx="5207726" cy="690561"/>
          </a:xfrm>
        </p:spPr>
        <p:txBody>
          <a:bodyPr/>
          <a:lstStyle/>
          <a:p>
            <a:r>
              <a:rPr kumimoji="1" lang="ja-JP" altLang="en-US" spc="360" dirty="0">
                <a:latin typeface="Meiryo UI" panose="020B0604030504040204" pitchFamily="50" charset="-128"/>
                <a:ea typeface="Meiryo UI" panose="020B0604030504040204" pitchFamily="50" charset="-128"/>
              </a:rPr>
              <a:t>取り組みのステップ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493FC418-A3E4-47FF-0050-48EC3D8A325D}"/>
              </a:ext>
            </a:extLst>
          </p:cNvPr>
          <p:cNvGrpSpPr/>
          <p:nvPr/>
        </p:nvGrpSpPr>
        <p:grpSpPr>
          <a:xfrm>
            <a:off x="5264820" y="3396062"/>
            <a:ext cx="2664682" cy="1200913"/>
            <a:chOff x="5264820" y="3396062"/>
            <a:chExt cx="2664682" cy="1200913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313CCE9E-3B40-7CB1-DD11-DBA8A833A96E}"/>
                </a:ext>
              </a:extLst>
            </p:cNvPr>
            <p:cNvCxnSpPr>
              <a:cxnSpLocks/>
              <a:stCxn id="15" idx="0"/>
              <a:endCxn id="4" idx="3"/>
            </p:cNvCxnSpPr>
            <p:nvPr/>
          </p:nvCxnSpPr>
          <p:spPr>
            <a:xfrm flipV="1">
              <a:off x="5264820" y="3396062"/>
              <a:ext cx="986898" cy="787333"/>
            </a:xfrm>
            <a:prstGeom prst="straightConnector1">
              <a:avLst/>
            </a:prstGeom>
            <a:ln w="171450">
              <a:solidFill>
                <a:schemeClr val="bg1">
                  <a:lumMod val="50000"/>
                  <a:alpha val="82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01BF5539-26BE-0143-6A2B-1BDFD369187B}"/>
                </a:ext>
              </a:extLst>
            </p:cNvPr>
            <p:cNvSpPr/>
            <p:nvPr/>
          </p:nvSpPr>
          <p:spPr bwMode="auto">
            <a:xfrm>
              <a:off x="7119517" y="3840035"/>
              <a:ext cx="809985" cy="756940"/>
            </a:xfrm>
            <a:prstGeom prst="arc">
              <a:avLst>
                <a:gd name="adj1" fmla="val 15138885"/>
                <a:gd name="adj2" fmla="val 13126438"/>
              </a:avLst>
            </a:prstGeom>
            <a:noFill/>
            <a:ln w="1270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>
                <a:defRPr/>
              </a:pPr>
              <a:endParaRPr lang="ja-JP" altLang="en-US" sz="1800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8" name="Rectangle 4">
            <a:extLst>
              <a:ext uri="{FF2B5EF4-FFF2-40B4-BE49-F238E27FC236}">
                <a16:creationId xmlns:a16="http://schemas.microsoft.com/office/drawing/2014/main" id="{5FBCA257-B041-6024-B115-E2BF9901D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386" y="1859666"/>
            <a:ext cx="3960000" cy="180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defRPr/>
            </a:pPr>
            <a:r>
              <a:rPr kumimoji="1" lang="en-US" altLang="ja-JP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Step 1</a:t>
            </a:r>
          </a:p>
          <a:p>
            <a:pPr algn="ctr">
              <a:defRPr/>
            </a:pPr>
            <a:r>
              <a:rPr kumimoji="1" lang="ja-JP" altLang="en-US" sz="25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ネックは生産か販売かを見極める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010484-6DD3-72D9-C359-7AB1C535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10" y="1859666"/>
            <a:ext cx="3600000" cy="18000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0" tIns="0" rIns="0" bIns="0" anchor="t" anchorCtr="0">
            <a:noAutofit/>
          </a:bodyPr>
          <a:lstStyle/>
          <a:p>
            <a:pPr algn="ctr">
              <a:defRPr/>
            </a:pPr>
            <a:r>
              <a:rPr lang="en-US" altLang="ja-JP" sz="2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Step 2</a:t>
            </a:r>
          </a:p>
          <a:p>
            <a:pPr algn="ctr">
              <a:defRPr/>
            </a:pPr>
            <a:r>
              <a:rPr lang="ja-JP" altLang="en-US" sz="26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ネック工程を</a:t>
            </a:r>
            <a:br>
              <a:rPr lang="en-US" altLang="ja-JP" sz="26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r>
              <a:rPr lang="ja-JP" altLang="en-US" sz="2600" spc="28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みつける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964020"/>
      </p:ext>
    </p:extLst>
  </p:cSld>
  <p:clrMapOvr>
    <a:masterClrMapping/>
  </p:clrMapOvr>
  <p:transition advTm="14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  <p:extLst>
    <p:ext uri="{E180D4A7-C9FB-4DFB-919C-405C955672EB}">
      <p14:showEvtLst xmlns:p14="http://schemas.microsoft.com/office/powerpoint/2010/main">
        <p14:playEvt time="14" objId="3"/>
        <p14:stopEvt time="1444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527F6B0-F858-45DF-96B7-5746850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1130" y="516695"/>
            <a:ext cx="6555270" cy="861775"/>
          </a:xfrm>
        </p:spPr>
        <p:txBody>
          <a:bodyPr/>
          <a:lstStyle/>
          <a:p>
            <a:r>
              <a:rPr lang="ja-JP" altLang="en-US" spc="400" dirty="0"/>
              <a:t>生産方式と製造方式の分類</a:t>
            </a: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01A2D144-F3AB-F7AF-0360-ECE7E43B65B7}"/>
              </a:ext>
            </a:extLst>
          </p:cNvPr>
          <p:cNvGrpSpPr/>
          <p:nvPr/>
        </p:nvGrpSpPr>
        <p:grpSpPr>
          <a:xfrm>
            <a:off x="608822" y="2062962"/>
            <a:ext cx="1739792" cy="1417821"/>
            <a:chOff x="677578" y="2113066"/>
            <a:chExt cx="1739792" cy="1417821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28401054-FFD9-514C-E7C6-7964C0599E68}"/>
                </a:ext>
              </a:extLst>
            </p:cNvPr>
            <p:cNvSpPr txBox="1"/>
            <p:nvPr/>
          </p:nvSpPr>
          <p:spPr>
            <a:xfrm>
              <a:off x="677578" y="2413335"/>
              <a:ext cx="1739792" cy="1117552"/>
            </a:xfrm>
            <a:prstGeom prst="roundRect">
              <a:avLst>
                <a:gd name="adj" fmla="val 4935"/>
              </a:avLst>
            </a:prstGeom>
            <a:solidFill>
              <a:srgbClr val="D9E0E8"/>
            </a:solidFill>
            <a:ln w="3175">
              <a:solidFill>
                <a:schemeClr val="tx1"/>
              </a:solidFill>
            </a:ln>
          </p:spPr>
          <p:txBody>
            <a:bodyPr wrap="none" lIns="144000" tIns="96000" rIns="144000" bIns="9600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受注生産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見込生産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kern="0" spc="-1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</a:rPr>
                <a:t>繰返し受注生産</a:t>
              </a:r>
              <a:endParaRPr lang="en-US" altLang="ja-JP" kern="0" spc="-133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FE53C2CA-CB8E-2829-F34E-6ECF5BD996C2}"/>
                </a:ext>
              </a:extLst>
            </p:cNvPr>
            <p:cNvSpPr txBox="1"/>
            <p:nvPr/>
          </p:nvSpPr>
          <p:spPr>
            <a:xfrm>
              <a:off x="851290" y="2113066"/>
              <a:ext cx="13923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00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受注タイミング</a:t>
              </a:r>
            </a:p>
          </p:txBody>
        </p:sp>
      </p:grp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B650D11E-B3BA-B426-4455-A30BC0104552}"/>
              </a:ext>
            </a:extLst>
          </p:cNvPr>
          <p:cNvSpPr/>
          <p:nvPr/>
        </p:nvSpPr>
        <p:spPr>
          <a:xfrm rot="5400000">
            <a:off x="5894949" y="3502669"/>
            <a:ext cx="522515" cy="40768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CA1DED-F9AD-792D-626F-8336292B8960}"/>
              </a:ext>
            </a:extLst>
          </p:cNvPr>
          <p:cNvSpPr txBox="1"/>
          <p:nvPr/>
        </p:nvSpPr>
        <p:spPr>
          <a:xfrm>
            <a:off x="1098841" y="1376549"/>
            <a:ext cx="3381490" cy="466269"/>
          </a:xfrm>
          <a:prstGeom prst="rect">
            <a:avLst/>
          </a:prstGeom>
          <a:noFill/>
        </p:spPr>
        <p:txBody>
          <a:bodyPr wrap="none" lIns="48000" tIns="48000" rIns="48000" bIns="48000" rtlCol="0">
            <a:spAutoFit/>
          </a:bodyPr>
          <a:lstStyle/>
          <a:p>
            <a:pPr algn="ctr"/>
            <a:r>
              <a:rPr lang="ja-JP" altLang="en-US" sz="2400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rPr>
              <a:t>様々な生産方式の分類</a:t>
            </a:r>
            <a:endParaRPr lang="en-US" altLang="ja-JP" sz="2400" kern="0" spc="2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D8EA49B-7299-46E7-5EFA-7231328DBB41}"/>
              </a:ext>
            </a:extLst>
          </p:cNvPr>
          <p:cNvSpPr txBox="1"/>
          <p:nvPr/>
        </p:nvSpPr>
        <p:spPr>
          <a:xfrm>
            <a:off x="5300955" y="2915594"/>
            <a:ext cx="1486742" cy="404714"/>
          </a:xfrm>
          <a:prstGeom prst="rect">
            <a:avLst/>
          </a:prstGeom>
          <a:noFill/>
        </p:spPr>
        <p:txBody>
          <a:bodyPr wrap="none" lIns="48000" tIns="48000" rIns="48000" bIns="48000" rtlCol="0">
            <a:spAutoFit/>
          </a:bodyPr>
          <a:lstStyle/>
          <a:p>
            <a:pPr algn="ctr"/>
            <a:r>
              <a:rPr lang="ja-JP" altLang="en-US" sz="2000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rPr>
              <a:t>今回の分類</a:t>
            </a:r>
            <a:endParaRPr lang="en-US" altLang="ja-JP" sz="2000" kern="0" spc="24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Meiryo UI" panose="020B0604030504040204" pitchFamily="50" charset="-128"/>
            </a:endParaRP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D003ED7-EDB2-5BF5-A24D-31995D6E36FA}"/>
              </a:ext>
            </a:extLst>
          </p:cNvPr>
          <p:cNvGrpSpPr/>
          <p:nvPr/>
        </p:nvGrpSpPr>
        <p:grpSpPr>
          <a:xfrm>
            <a:off x="2789586" y="2048811"/>
            <a:ext cx="1902015" cy="1726438"/>
            <a:chOff x="2986825" y="2098915"/>
            <a:chExt cx="1902015" cy="172643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E99AC5D5-78A3-348A-DFB4-F6A7F5040B30}"/>
                </a:ext>
              </a:extLst>
            </p:cNvPr>
            <p:cNvSpPr txBox="1"/>
            <p:nvPr/>
          </p:nvSpPr>
          <p:spPr>
            <a:xfrm>
              <a:off x="2986825" y="2391095"/>
              <a:ext cx="1902015" cy="1434258"/>
            </a:xfrm>
            <a:prstGeom prst="roundRect">
              <a:avLst>
                <a:gd name="adj" fmla="val 5072"/>
              </a:avLst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/>
              </a:solidFill>
            </a:ln>
          </p:spPr>
          <p:txBody>
            <a:bodyPr wrap="none" lIns="144000" tIns="96000" rIns="144000" bIns="9600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ジョブショップ型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ライン型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セル型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  <a:p>
              <a:pPr algn="ctr"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据え置き型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E99E8D13-23B4-7A2F-B33B-9382EDDBAEE5}"/>
                </a:ext>
              </a:extLst>
            </p:cNvPr>
            <p:cNvSpPr txBox="1"/>
            <p:nvPr/>
          </p:nvSpPr>
          <p:spPr>
            <a:xfrm>
              <a:off x="3424871" y="2098915"/>
              <a:ext cx="10259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00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設備配置</a:t>
              </a:r>
            </a:p>
          </p:txBody>
        </p:sp>
      </p:grpSp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12D82560-21A8-99DB-83AA-C0064B713569}"/>
              </a:ext>
            </a:extLst>
          </p:cNvPr>
          <p:cNvGrpSpPr/>
          <p:nvPr/>
        </p:nvGrpSpPr>
        <p:grpSpPr>
          <a:xfrm>
            <a:off x="767409" y="3563507"/>
            <a:ext cx="1422619" cy="1450009"/>
            <a:chOff x="431581" y="4688813"/>
            <a:chExt cx="1422619" cy="145000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87DE225F-7300-0D1F-8452-E7B83E43F9C8}"/>
                </a:ext>
              </a:extLst>
            </p:cNvPr>
            <p:cNvSpPr txBox="1"/>
            <p:nvPr/>
          </p:nvSpPr>
          <p:spPr>
            <a:xfrm>
              <a:off x="431581" y="5000257"/>
              <a:ext cx="1422619" cy="1138565"/>
            </a:xfrm>
            <a:prstGeom prst="roundRect">
              <a:avLst>
                <a:gd name="adj" fmla="val 8287"/>
              </a:avLst>
            </a:prstGeom>
            <a:solidFill>
              <a:srgbClr val="EBECD7"/>
            </a:solidFill>
            <a:ln w="3175">
              <a:solidFill>
                <a:schemeClr val="tx1"/>
              </a:solidFill>
            </a:ln>
          </p:spPr>
          <p:txBody>
            <a:bodyPr wrap="none" lIns="144000" tIns="96000" rIns="144000" bIns="9600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個別生産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ロット生産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  <a:p>
              <a:pPr>
                <a:lnSpc>
                  <a:spcPts val="2400"/>
                </a:lnSpc>
              </a:pPr>
              <a:r>
                <a:rPr lang="ja-JP" altLang="en-US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連続生産</a:t>
              </a:r>
              <a:endParaRPr lang="en-US" altLang="ja-JP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ADB963AD-113C-952C-1BA2-9D67132A2EBD}"/>
                </a:ext>
              </a:extLst>
            </p:cNvPr>
            <p:cNvSpPr txBox="1"/>
            <p:nvPr/>
          </p:nvSpPr>
          <p:spPr>
            <a:xfrm>
              <a:off x="629928" y="4688813"/>
              <a:ext cx="1025924" cy="3077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ja-JP" altLang="en-US" sz="1400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生産単位</a:t>
              </a: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AA2852A-72D8-1CE8-C7A6-95FD801A3CD9}"/>
              </a:ext>
            </a:extLst>
          </p:cNvPr>
          <p:cNvSpPr txBox="1"/>
          <p:nvPr/>
        </p:nvSpPr>
        <p:spPr>
          <a:xfrm>
            <a:off x="8130792" y="5887594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l"/>
            <a:endParaRPr kumimoji="1" lang="ja-JP" altLang="en-US" dirty="0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28C6B676-E626-1406-4801-2DD31532F2C6}"/>
              </a:ext>
            </a:extLst>
          </p:cNvPr>
          <p:cNvGrpSpPr/>
          <p:nvPr/>
        </p:nvGrpSpPr>
        <p:grpSpPr>
          <a:xfrm>
            <a:off x="6489303" y="1434965"/>
            <a:ext cx="4068217" cy="466269"/>
            <a:chOff x="6222603" y="1540275"/>
            <a:chExt cx="4068217" cy="466269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B75B00CF-318D-489B-E1C7-BA19C0A11804}"/>
                </a:ext>
              </a:extLst>
            </p:cNvPr>
            <p:cNvSpPr txBox="1"/>
            <p:nvPr/>
          </p:nvSpPr>
          <p:spPr>
            <a:xfrm>
              <a:off x="6222603" y="1540275"/>
              <a:ext cx="4068217" cy="466269"/>
            </a:xfrm>
            <a:prstGeom prst="rect">
              <a:avLst/>
            </a:prstGeom>
            <a:noFill/>
          </p:spPr>
          <p:txBody>
            <a:bodyPr wrap="none" lIns="48000" tIns="48000" rIns="48000" bIns="48000" rtlCol="0">
              <a:spAutoFit/>
            </a:bodyPr>
            <a:lstStyle/>
            <a:p>
              <a:r>
                <a:rPr lang="ja-JP" altLang="en-US" sz="2400" b="1" u="sng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rPr>
                <a:t>生産性向上の着眼点の違い</a:t>
              </a:r>
              <a:endParaRPr lang="en-US" altLang="ja-JP" sz="2400" b="1" u="sng" kern="0" spc="24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Meiryo UI" panose="020B0604030504040204" pitchFamily="50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3B43FF9F-9322-48A2-8241-F72BFFF58EA7}"/>
                </a:ext>
              </a:extLst>
            </p:cNvPr>
            <p:cNvSpPr/>
            <p:nvPr/>
          </p:nvSpPr>
          <p:spPr bwMode="auto">
            <a:xfrm>
              <a:off x="6793883" y="1810179"/>
              <a:ext cx="108000" cy="108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E70A1E72-CE63-28CB-8668-DFC0FA21B234}"/>
              </a:ext>
            </a:extLst>
          </p:cNvPr>
          <p:cNvGrpSpPr/>
          <p:nvPr/>
        </p:nvGrpSpPr>
        <p:grpSpPr>
          <a:xfrm>
            <a:off x="7114583" y="1812868"/>
            <a:ext cx="2529322" cy="2410751"/>
            <a:chOff x="6989025" y="1691438"/>
            <a:chExt cx="2654880" cy="2565879"/>
          </a:xfrm>
        </p:grpSpPr>
        <p:cxnSp>
          <p:nvCxnSpPr>
            <p:cNvPr id="37" name="コネクタ: カギ線 36">
              <a:extLst>
                <a:ext uri="{FF2B5EF4-FFF2-40B4-BE49-F238E27FC236}">
                  <a16:creationId xmlns:a16="http://schemas.microsoft.com/office/drawing/2014/main" id="{80C4F14D-A8EB-EC6F-B093-A92534A13BFC}"/>
                </a:ext>
              </a:extLst>
            </p:cNvPr>
            <p:cNvCxnSpPr>
              <a:cxnSpLocks/>
              <a:stCxn id="31" idx="2"/>
              <a:endCxn id="26" idx="1"/>
            </p:cNvCxnSpPr>
            <p:nvPr/>
          </p:nvCxnSpPr>
          <p:spPr>
            <a:xfrm rot="16200000" flipH="1">
              <a:off x="7038390" y="1642074"/>
              <a:ext cx="349167" cy="447896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DA83074A-8272-FFEF-58A4-884D1AF23968}"/>
                </a:ext>
              </a:extLst>
            </p:cNvPr>
            <p:cNvGrpSpPr/>
            <p:nvPr/>
          </p:nvGrpSpPr>
          <p:grpSpPr>
            <a:xfrm>
              <a:off x="6989025" y="1691439"/>
              <a:ext cx="2654880" cy="2565878"/>
              <a:chOff x="6989025" y="1691439"/>
              <a:chExt cx="2654880" cy="2565878"/>
            </a:xfrm>
          </p:grpSpPr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25C00056-24E0-1EDD-2CB7-7D7DCBD7DF6E}"/>
                  </a:ext>
                </a:extLst>
              </p:cNvPr>
              <p:cNvGrpSpPr/>
              <p:nvPr/>
            </p:nvGrpSpPr>
            <p:grpSpPr>
              <a:xfrm>
                <a:off x="6989025" y="1691439"/>
                <a:ext cx="2115152" cy="2369329"/>
                <a:chOff x="6989025" y="1691439"/>
                <a:chExt cx="2115152" cy="2369329"/>
              </a:xfrm>
            </p:grpSpPr>
            <p:cxnSp>
              <p:nvCxnSpPr>
                <p:cNvPr id="45" name="コネクタ: カギ線 44">
                  <a:extLst>
                    <a:ext uri="{FF2B5EF4-FFF2-40B4-BE49-F238E27FC236}">
                      <a16:creationId xmlns:a16="http://schemas.microsoft.com/office/drawing/2014/main" id="{764E07B3-E0E0-EC7B-7B5C-52D9BD882A9D}"/>
                    </a:ext>
                  </a:extLst>
                </p:cNvPr>
                <p:cNvCxnSpPr>
                  <a:cxnSpLocks/>
                  <a:stCxn id="31" idx="2"/>
                  <a:endCxn id="36" idx="1"/>
                </p:cNvCxnSpPr>
                <p:nvPr/>
              </p:nvCxnSpPr>
              <p:spPr>
                <a:xfrm rot="16200000" flipH="1">
                  <a:off x="6028308" y="2652156"/>
                  <a:ext cx="2369329" cy="447896"/>
                </a:xfrm>
                <a:prstGeom prst="bentConnector2">
                  <a:avLst/>
                </a:prstGeom>
                <a:ln w="19050"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0" name="グループ化 59">
                  <a:extLst>
                    <a:ext uri="{FF2B5EF4-FFF2-40B4-BE49-F238E27FC236}">
                      <a16:creationId xmlns:a16="http://schemas.microsoft.com/office/drawing/2014/main" id="{68F342CB-0136-02CC-1BE9-F919761EB2A4}"/>
                    </a:ext>
                  </a:extLst>
                </p:cNvPr>
                <p:cNvGrpSpPr/>
                <p:nvPr/>
              </p:nvGrpSpPr>
              <p:grpSpPr>
                <a:xfrm>
                  <a:off x="7436921" y="1844057"/>
                  <a:ext cx="1667256" cy="393098"/>
                  <a:chOff x="7170221" y="1844057"/>
                  <a:chExt cx="1667256" cy="393098"/>
                </a:xfrm>
              </p:grpSpPr>
              <p:sp>
                <p:nvSpPr>
                  <p:cNvPr id="26" name="テキスト ボックス 25">
                    <a:extLst>
                      <a:ext uri="{FF2B5EF4-FFF2-40B4-BE49-F238E27FC236}">
                        <a16:creationId xmlns:a16="http://schemas.microsoft.com/office/drawing/2014/main" id="{327E8E5B-4EAD-9B02-F0B3-2DA1243BDF89}"/>
                      </a:ext>
                    </a:extLst>
                  </p:cNvPr>
                  <p:cNvSpPr txBox="1"/>
                  <p:nvPr/>
                </p:nvSpPr>
                <p:spPr>
                  <a:xfrm>
                    <a:off x="7170221" y="1844057"/>
                    <a:ext cx="1667256" cy="39309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kumimoji="1" lang="ja-JP" altLang="en-US" b="1" u="sng" spc="200" dirty="0"/>
                      <a:t>製造の主体</a:t>
                    </a:r>
                  </a:p>
                </p:txBody>
              </p:sp>
              <p:sp>
                <p:nvSpPr>
                  <p:cNvPr id="50" name="正方形/長方形 49">
                    <a:extLst>
                      <a:ext uri="{FF2B5EF4-FFF2-40B4-BE49-F238E27FC236}">
                        <a16:creationId xmlns:a16="http://schemas.microsoft.com/office/drawing/2014/main" id="{BCB8F976-2653-C8CD-F4ED-1FE0A065C8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87950" y="2098232"/>
                    <a:ext cx="108000" cy="108001"/>
                  </a:xfrm>
                  <a:prstGeom prst="rect">
                    <a:avLst/>
                  </a:prstGeom>
                  <a:noFill/>
                  <a:ln>
                    <a:noFill/>
                    <a:headEnd/>
                    <a:tailEnd/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wrap="square" lIns="0" tIns="0" rIns="0" bIns="0" rtlCol="0" anchor="b" anchorCtr="0">
                    <a:noAutofit/>
                  </a:bodyPr>
                  <a:lstStyle/>
                  <a:p>
                    <a:pPr algn="ctr"/>
                    <a:endParaRPr kumimoji="1" lang="ja-JP" altLang="en-US" sz="2800" b="1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ea"/>
                      <a:ea typeface="+mj-ea"/>
                    </a:endParaRPr>
                  </a:p>
                </p:txBody>
              </p:sp>
            </p:grpSp>
          </p:grpSp>
          <p:grpSp>
            <p:nvGrpSpPr>
              <p:cNvPr id="61" name="グループ化 60">
                <a:extLst>
                  <a:ext uri="{FF2B5EF4-FFF2-40B4-BE49-F238E27FC236}">
                    <a16:creationId xmlns:a16="http://schemas.microsoft.com/office/drawing/2014/main" id="{05256840-F285-6427-6F50-80E288971B1F}"/>
                  </a:ext>
                </a:extLst>
              </p:cNvPr>
              <p:cNvGrpSpPr/>
              <p:nvPr/>
            </p:nvGrpSpPr>
            <p:grpSpPr>
              <a:xfrm>
                <a:off x="7436921" y="3864219"/>
                <a:ext cx="2206984" cy="393098"/>
                <a:chOff x="7197276" y="3864219"/>
                <a:chExt cx="2206984" cy="393098"/>
              </a:xfrm>
            </p:grpSpPr>
            <p:sp>
              <p:nvSpPr>
                <p:cNvPr id="36" name="テキスト ボックス 35">
                  <a:extLst>
                    <a:ext uri="{FF2B5EF4-FFF2-40B4-BE49-F238E27FC236}">
                      <a16:creationId xmlns:a16="http://schemas.microsoft.com/office/drawing/2014/main" id="{EC9A4013-5364-66F6-03DB-2477185264E8}"/>
                    </a:ext>
                  </a:extLst>
                </p:cNvPr>
                <p:cNvSpPr txBox="1"/>
                <p:nvPr/>
              </p:nvSpPr>
              <p:spPr>
                <a:xfrm>
                  <a:off x="7197276" y="3864219"/>
                  <a:ext cx="2206984" cy="39309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1" lang="ja-JP" altLang="en-US" b="1" u="sng" spc="200" dirty="0"/>
                    <a:t>製造品の流れ方</a:t>
                  </a:r>
                  <a:endParaRPr lang="ja-JP" altLang="en-US" b="1" u="sng" spc="200" dirty="0"/>
                </a:p>
              </p:txBody>
            </p:sp>
            <p:sp>
              <p:nvSpPr>
                <p:cNvPr id="62" name="正方形/長方形 61">
                  <a:extLst>
                    <a:ext uri="{FF2B5EF4-FFF2-40B4-BE49-F238E27FC236}">
                      <a16:creationId xmlns:a16="http://schemas.microsoft.com/office/drawing/2014/main" id="{B248B1FF-ADC5-929F-2B44-01C3E6A6E0E3}"/>
                    </a:ext>
                  </a:extLst>
                </p:cNvPr>
                <p:cNvSpPr/>
                <p:nvPr/>
              </p:nvSpPr>
              <p:spPr bwMode="auto">
                <a:xfrm>
                  <a:off x="7432982" y="4081772"/>
                  <a:ext cx="108000" cy="108001"/>
                </a:xfrm>
                <a:prstGeom prst="rect">
                  <a:avLst/>
                </a:prstGeom>
                <a:noFill/>
                <a:ln>
                  <a:noFill/>
                  <a:headEnd/>
                  <a:tailEnd/>
                </a:ln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b" anchorCtr="0">
                  <a:noAutofit/>
                </a:bodyPr>
                <a:lstStyle/>
                <a:p>
                  <a:pPr algn="ctr"/>
                  <a:endParaRPr kumimoji="1" lang="ja-JP" altLang="en-US" sz="2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ea"/>
                    <a:ea typeface="+mj-ea"/>
                  </a:endParaRPr>
                </a:p>
              </p:txBody>
            </p:sp>
          </p:grp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B7715C2-F4AB-6ACB-83FB-1E4A4C147795}"/>
              </a:ext>
            </a:extLst>
          </p:cNvPr>
          <p:cNvGrpSpPr/>
          <p:nvPr/>
        </p:nvGrpSpPr>
        <p:grpSpPr>
          <a:xfrm>
            <a:off x="7800175" y="2296535"/>
            <a:ext cx="3154195" cy="480861"/>
            <a:chOff x="7800175" y="2405411"/>
            <a:chExt cx="3154195" cy="480861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988465DA-471D-CFFC-272F-9C94F8A8F44C}"/>
                </a:ext>
              </a:extLst>
            </p:cNvPr>
            <p:cNvGrpSpPr/>
            <p:nvPr/>
          </p:nvGrpSpPr>
          <p:grpSpPr>
            <a:xfrm>
              <a:off x="7800175" y="2405411"/>
              <a:ext cx="3154195" cy="480861"/>
              <a:chOff x="7800175" y="2405411"/>
              <a:chExt cx="3154195" cy="480861"/>
            </a:xfrm>
          </p:grpSpPr>
          <p:cxnSp>
            <p:nvCxnSpPr>
              <p:cNvPr id="41" name="コネクタ: カギ線 40">
                <a:extLst>
                  <a:ext uri="{FF2B5EF4-FFF2-40B4-BE49-F238E27FC236}">
                    <a16:creationId xmlns:a16="http://schemas.microsoft.com/office/drawing/2014/main" id="{A369B69C-E666-EA36-5810-F02B39886879}"/>
                  </a:ext>
                </a:extLst>
              </p:cNvPr>
              <p:cNvCxnSpPr>
                <a:cxnSpLocks/>
                <a:stCxn id="50" idx="2"/>
                <a:endCxn id="32" idx="1"/>
              </p:cNvCxnSpPr>
              <p:nvPr/>
            </p:nvCxnSpPr>
            <p:spPr>
              <a:xfrm rot="16200000" flipH="1">
                <a:off x="7763455" y="2442131"/>
                <a:ext cx="311583" cy="238143"/>
              </a:xfrm>
              <a:prstGeom prst="bentConnector2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グループ化 84">
                <a:extLst>
                  <a:ext uri="{FF2B5EF4-FFF2-40B4-BE49-F238E27FC236}">
                    <a16:creationId xmlns:a16="http://schemas.microsoft.com/office/drawing/2014/main" id="{68D5C9D5-D085-7208-7D35-BE5DB9C76500}"/>
                  </a:ext>
                </a:extLst>
              </p:cNvPr>
              <p:cNvGrpSpPr/>
              <p:nvPr/>
            </p:nvGrpSpPr>
            <p:grpSpPr>
              <a:xfrm>
                <a:off x="8038318" y="2547718"/>
                <a:ext cx="2916052" cy="338554"/>
                <a:chOff x="7771618" y="2725945"/>
                <a:chExt cx="2916052" cy="338554"/>
              </a:xfrm>
            </p:grpSpPr>
            <p:sp>
              <p:nvSpPr>
                <p:cNvPr id="32" name="テキスト ボックス 31">
                  <a:extLst>
                    <a:ext uri="{FF2B5EF4-FFF2-40B4-BE49-F238E27FC236}">
                      <a16:creationId xmlns:a16="http://schemas.microsoft.com/office/drawing/2014/main" id="{F5F511D6-FE7B-7823-EC7E-41DB9C041A35}"/>
                    </a:ext>
                  </a:extLst>
                </p:cNvPr>
                <p:cNvSpPr txBox="1"/>
                <p:nvPr/>
              </p:nvSpPr>
              <p:spPr>
                <a:xfrm>
                  <a:off x="7771618" y="2725945"/>
                  <a:ext cx="1116000" cy="33855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600" spc="18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chemeClr val="bg1">
                            <a:alpha val="43000"/>
                          </a:schemeClr>
                        </a:outerShdw>
                      </a:effectLst>
                    </a:rPr>
                    <a:t>人</a:t>
                  </a:r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21F8E6A6-E486-26FC-7D3B-89353201767B}"/>
                    </a:ext>
                  </a:extLst>
                </p:cNvPr>
                <p:cNvSpPr txBox="1"/>
                <p:nvPr/>
              </p:nvSpPr>
              <p:spPr>
                <a:xfrm>
                  <a:off x="9135642" y="2725945"/>
                  <a:ext cx="1552028" cy="3385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1" lang="ja-JP" altLang="en-US" sz="1600" spc="180" dirty="0"/>
                    <a:t>人の作業</a:t>
                  </a:r>
                </a:p>
              </p:txBody>
            </p:sp>
          </p:grpSp>
        </p:grp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F333FE13-2747-E257-D67C-961B8357F70B}"/>
                </a:ext>
              </a:extLst>
            </p:cNvPr>
            <p:cNvCxnSpPr>
              <a:cxnSpLocks/>
              <a:stCxn id="32" idx="3"/>
              <a:endCxn id="54" idx="1"/>
            </p:cNvCxnSpPr>
            <p:nvPr/>
          </p:nvCxnSpPr>
          <p:spPr>
            <a:xfrm>
              <a:off x="9154318" y="2716995"/>
              <a:ext cx="24802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26A23DF9-7415-CA77-C302-9E90315463F6}"/>
              </a:ext>
            </a:extLst>
          </p:cNvPr>
          <p:cNvGrpSpPr/>
          <p:nvPr/>
        </p:nvGrpSpPr>
        <p:grpSpPr>
          <a:xfrm>
            <a:off x="7800175" y="2296535"/>
            <a:ext cx="4011869" cy="950843"/>
            <a:chOff x="7800175" y="2383639"/>
            <a:chExt cx="4011869" cy="950843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EC6CBAD1-35DE-3C51-4444-9ED344FAA5F3}"/>
                </a:ext>
              </a:extLst>
            </p:cNvPr>
            <p:cNvGrpSpPr/>
            <p:nvPr/>
          </p:nvGrpSpPr>
          <p:grpSpPr>
            <a:xfrm>
              <a:off x="7800175" y="2383639"/>
              <a:ext cx="4011869" cy="950843"/>
              <a:chOff x="7800175" y="2383639"/>
              <a:chExt cx="4011869" cy="950843"/>
            </a:xfrm>
          </p:grpSpPr>
          <p:cxnSp>
            <p:nvCxnSpPr>
              <p:cNvPr id="56" name="コネクタ: カギ線 55">
                <a:extLst>
                  <a:ext uri="{FF2B5EF4-FFF2-40B4-BE49-F238E27FC236}">
                    <a16:creationId xmlns:a16="http://schemas.microsoft.com/office/drawing/2014/main" id="{073E1ED1-C6FF-4E92-48E5-214598361D3F}"/>
                  </a:ext>
                </a:extLst>
              </p:cNvPr>
              <p:cNvCxnSpPr>
                <a:cxnSpLocks/>
                <a:stCxn id="50" idx="2"/>
                <a:endCxn id="57" idx="1"/>
              </p:cNvCxnSpPr>
              <p:nvPr/>
            </p:nvCxnSpPr>
            <p:spPr>
              <a:xfrm rot="16200000" flipH="1">
                <a:off x="7528464" y="2655350"/>
                <a:ext cx="781565" cy="238143"/>
              </a:xfrm>
              <a:prstGeom prst="bentConnector2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4" name="グループ化 83">
                <a:extLst>
                  <a:ext uri="{FF2B5EF4-FFF2-40B4-BE49-F238E27FC236}">
                    <a16:creationId xmlns:a16="http://schemas.microsoft.com/office/drawing/2014/main" id="{9D0D38A4-5B5A-4D9C-149D-4FD4F7B0D044}"/>
                  </a:ext>
                </a:extLst>
              </p:cNvPr>
              <p:cNvGrpSpPr/>
              <p:nvPr/>
            </p:nvGrpSpPr>
            <p:grpSpPr>
              <a:xfrm>
                <a:off x="8038318" y="2995928"/>
                <a:ext cx="3773726" cy="338554"/>
                <a:chOff x="7771618" y="3278021"/>
                <a:chExt cx="3773726" cy="338554"/>
              </a:xfrm>
            </p:grpSpPr>
            <p:sp>
              <p:nvSpPr>
                <p:cNvPr id="57" name="テキスト ボックス 56">
                  <a:extLst>
                    <a:ext uri="{FF2B5EF4-FFF2-40B4-BE49-F238E27FC236}">
                      <a16:creationId xmlns:a16="http://schemas.microsoft.com/office/drawing/2014/main" id="{1BBB0B8A-8FB5-18FF-02E9-E78E8BAF0AA2}"/>
                    </a:ext>
                  </a:extLst>
                </p:cNvPr>
                <p:cNvSpPr txBox="1"/>
                <p:nvPr/>
              </p:nvSpPr>
              <p:spPr>
                <a:xfrm>
                  <a:off x="7771618" y="3278021"/>
                  <a:ext cx="1116000" cy="338554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3"/>
                </a:fillRef>
                <a:effectRef idx="1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600" spc="18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chemeClr val="bg1">
                            <a:alpha val="43000"/>
                          </a:schemeClr>
                        </a:outerShdw>
                      </a:effectLst>
                    </a:rPr>
                    <a:t>人と設備</a:t>
                  </a:r>
                </a:p>
              </p:txBody>
            </p:sp>
            <p:sp>
              <p:nvSpPr>
                <p:cNvPr id="71" name="テキスト ボックス 70">
                  <a:extLst>
                    <a:ext uri="{FF2B5EF4-FFF2-40B4-BE49-F238E27FC236}">
                      <a16:creationId xmlns:a16="http://schemas.microsoft.com/office/drawing/2014/main" id="{9BE237DC-FA99-F97C-EF9A-D62555650541}"/>
                    </a:ext>
                  </a:extLst>
                </p:cNvPr>
                <p:cNvSpPr txBox="1"/>
                <p:nvPr/>
              </p:nvSpPr>
              <p:spPr>
                <a:xfrm>
                  <a:off x="9135642" y="3278021"/>
                  <a:ext cx="2409702" cy="3385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1" lang="ja-JP" altLang="en-US" sz="1600" spc="180" dirty="0"/>
                    <a:t>人と半自動設備の連携</a:t>
                  </a:r>
                </a:p>
              </p:txBody>
            </p:sp>
          </p:grpSp>
        </p:grp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8E1C37EF-DE9E-69B8-0692-8D7ADFC27C94}"/>
                </a:ext>
              </a:extLst>
            </p:cNvPr>
            <p:cNvCxnSpPr>
              <a:cxnSpLocks/>
              <a:stCxn id="57" idx="3"/>
              <a:endCxn id="71" idx="1"/>
            </p:cNvCxnSpPr>
            <p:nvPr/>
          </p:nvCxnSpPr>
          <p:spPr>
            <a:xfrm>
              <a:off x="9154318" y="3165205"/>
              <a:ext cx="24802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207F7E8-0351-5AA6-059A-95E3CB71C467}"/>
              </a:ext>
            </a:extLst>
          </p:cNvPr>
          <p:cNvGrpSpPr/>
          <p:nvPr/>
        </p:nvGrpSpPr>
        <p:grpSpPr>
          <a:xfrm>
            <a:off x="7800175" y="2296535"/>
            <a:ext cx="3410620" cy="1444581"/>
            <a:chOff x="7800175" y="2296551"/>
            <a:chExt cx="3410620" cy="1444581"/>
          </a:xfrm>
        </p:grpSpPr>
        <p:cxnSp>
          <p:nvCxnSpPr>
            <p:cNvPr id="47" name="コネクタ: カギ線 46">
              <a:extLst>
                <a:ext uri="{FF2B5EF4-FFF2-40B4-BE49-F238E27FC236}">
                  <a16:creationId xmlns:a16="http://schemas.microsoft.com/office/drawing/2014/main" id="{7AF42449-A934-5464-6223-5C693C052034}"/>
                </a:ext>
              </a:extLst>
            </p:cNvPr>
            <p:cNvCxnSpPr>
              <a:cxnSpLocks/>
              <a:stCxn id="50" idx="2"/>
              <a:endCxn id="34" idx="1"/>
            </p:cNvCxnSpPr>
            <p:nvPr/>
          </p:nvCxnSpPr>
          <p:spPr>
            <a:xfrm rot="16200000" flipH="1">
              <a:off x="7281595" y="2815131"/>
              <a:ext cx="1275303" cy="238143"/>
            </a:xfrm>
            <a:prstGeom prst="bentConnector2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861F0A33-0B81-7B8A-2E1B-B7A64C35F1F9}"/>
                </a:ext>
              </a:extLst>
            </p:cNvPr>
            <p:cNvGrpSpPr/>
            <p:nvPr/>
          </p:nvGrpSpPr>
          <p:grpSpPr>
            <a:xfrm>
              <a:off x="8038318" y="3402578"/>
              <a:ext cx="3172477" cy="338554"/>
              <a:chOff x="7771618" y="3712538"/>
              <a:chExt cx="3172477" cy="338554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16070F6-15BC-201E-4750-1444C818E12B}"/>
                  </a:ext>
                </a:extLst>
              </p:cNvPr>
              <p:cNvSpPr txBox="1"/>
              <p:nvPr/>
            </p:nvSpPr>
            <p:spPr>
              <a:xfrm>
                <a:off x="7771618" y="3712538"/>
                <a:ext cx="1116000" cy="33855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kumimoji="1" lang="ja-JP" altLang="en-US" sz="1600" spc="18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chemeClr val="bg1">
                          <a:alpha val="43000"/>
                        </a:schemeClr>
                      </a:outerShdw>
                    </a:effectLst>
                  </a:rPr>
                  <a:t>設備</a:t>
                </a: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AB2487C6-62AB-372C-9370-D6BB7E9A95BC}"/>
                  </a:ext>
                </a:extLst>
              </p:cNvPr>
              <p:cNvSpPr txBox="1"/>
              <p:nvPr/>
            </p:nvSpPr>
            <p:spPr>
              <a:xfrm>
                <a:off x="9135642" y="3712538"/>
                <a:ext cx="1808453" cy="33855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1600" spc="180" dirty="0"/>
                  <a:t>完全自動設備</a:t>
                </a:r>
              </a:p>
            </p:txBody>
          </p: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F50D5025-DC18-CB5C-A4F0-73AB2C119B9E}"/>
                  </a:ext>
                </a:extLst>
              </p:cNvPr>
              <p:cNvCxnSpPr>
                <a:cxnSpLocks/>
                <a:stCxn id="34" idx="3"/>
                <a:endCxn id="49" idx="1"/>
              </p:cNvCxnSpPr>
              <p:nvPr/>
            </p:nvCxnSpPr>
            <p:spPr>
              <a:xfrm>
                <a:off x="8887618" y="3881815"/>
                <a:ext cx="248024" cy="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3534C223-3E4E-ED38-1E67-16C0F6BAB096}"/>
              </a:ext>
            </a:extLst>
          </p:cNvPr>
          <p:cNvGrpSpPr/>
          <p:nvPr/>
        </p:nvGrpSpPr>
        <p:grpSpPr>
          <a:xfrm>
            <a:off x="7817302" y="4160158"/>
            <a:ext cx="2767467" cy="474679"/>
            <a:chOff x="7817302" y="4160158"/>
            <a:chExt cx="2767467" cy="474679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2785DB36-1003-82EF-62A3-90B763339379}"/>
                </a:ext>
              </a:extLst>
            </p:cNvPr>
            <p:cNvGrpSpPr/>
            <p:nvPr/>
          </p:nvGrpSpPr>
          <p:grpSpPr>
            <a:xfrm>
              <a:off x="7817302" y="4160158"/>
              <a:ext cx="2767467" cy="474679"/>
              <a:chOff x="7817302" y="4160158"/>
              <a:chExt cx="2767467" cy="474679"/>
            </a:xfrm>
          </p:grpSpPr>
          <p:cxnSp>
            <p:nvCxnSpPr>
              <p:cNvPr id="63" name="コネクタ: カギ線 62">
                <a:extLst>
                  <a:ext uri="{FF2B5EF4-FFF2-40B4-BE49-F238E27FC236}">
                    <a16:creationId xmlns:a16="http://schemas.microsoft.com/office/drawing/2014/main" id="{C5F8F510-8286-551C-B4DF-5FE664EB9101}"/>
                  </a:ext>
                </a:extLst>
              </p:cNvPr>
              <p:cNvCxnSpPr>
                <a:cxnSpLocks/>
                <a:stCxn id="62" idx="2"/>
                <a:endCxn id="39" idx="1"/>
              </p:cNvCxnSpPr>
              <p:nvPr/>
            </p:nvCxnSpPr>
            <p:spPr>
              <a:xfrm rot="16200000" flipH="1">
                <a:off x="7775109" y="4202351"/>
                <a:ext cx="305402" cy="221016"/>
              </a:xfrm>
              <a:prstGeom prst="bentConnector2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8" name="グループ化 87">
                <a:extLst>
                  <a:ext uri="{FF2B5EF4-FFF2-40B4-BE49-F238E27FC236}">
                    <a16:creationId xmlns:a16="http://schemas.microsoft.com/office/drawing/2014/main" id="{539F01FC-5D5B-B0F8-083A-B61FEA1B001A}"/>
                  </a:ext>
                </a:extLst>
              </p:cNvPr>
              <p:cNvGrpSpPr/>
              <p:nvPr/>
            </p:nvGrpSpPr>
            <p:grpSpPr>
              <a:xfrm>
                <a:off x="8038318" y="4296283"/>
                <a:ext cx="2546451" cy="338554"/>
                <a:chOff x="7771618" y="4683733"/>
                <a:chExt cx="2546451" cy="338554"/>
              </a:xfrm>
            </p:grpSpPr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3AD88293-0023-2E06-F5D1-4AE6A60723F4}"/>
                    </a:ext>
                  </a:extLst>
                </p:cNvPr>
                <p:cNvSpPr txBox="1"/>
                <p:nvPr/>
              </p:nvSpPr>
              <p:spPr>
                <a:xfrm>
                  <a:off x="7771618" y="4683733"/>
                  <a:ext cx="1116000" cy="33855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600" spc="18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chemeClr val="bg1">
                            <a:alpha val="43000"/>
                          </a:schemeClr>
                        </a:outerShdw>
                      </a:effectLst>
                    </a:rPr>
                    <a:t>直列</a:t>
                  </a:r>
                </a:p>
              </p:txBody>
            </p:sp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A586263D-F08B-8C30-E1C5-2F110F519677}"/>
                    </a:ext>
                  </a:extLst>
                </p:cNvPr>
                <p:cNvSpPr txBox="1"/>
                <p:nvPr/>
              </p:nvSpPr>
              <p:spPr>
                <a:xfrm>
                  <a:off x="9135642" y="4683733"/>
                  <a:ext cx="1182427" cy="3385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1" lang="ja-JP" altLang="en-US" sz="1600" spc="180" dirty="0"/>
                    <a:t>直列流れ</a:t>
                  </a:r>
                </a:p>
              </p:txBody>
            </p:sp>
          </p:grpSp>
        </p:grp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AA0FDACA-8819-D94D-9AB8-A47C41629EAE}"/>
                </a:ext>
              </a:extLst>
            </p:cNvPr>
            <p:cNvCxnSpPr>
              <a:cxnSpLocks/>
              <a:stCxn id="39" idx="3"/>
              <a:endCxn id="68" idx="1"/>
            </p:cNvCxnSpPr>
            <p:nvPr/>
          </p:nvCxnSpPr>
          <p:spPr>
            <a:xfrm>
              <a:off x="9154318" y="4465560"/>
              <a:ext cx="24802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05EBC12-F37E-2393-D7B9-A93DCC007D7C}"/>
              </a:ext>
            </a:extLst>
          </p:cNvPr>
          <p:cNvGrpSpPr/>
          <p:nvPr/>
        </p:nvGrpSpPr>
        <p:grpSpPr>
          <a:xfrm>
            <a:off x="7817302" y="4160158"/>
            <a:ext cx="2835845" cy="936417"/>
            <a:chOff x="7817302" y="4160158"/>
            <a:chExt cx="2835845" cy="936417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6225BD93-F75D-92A9-203F-C37E1F876EA9}"/>
                </a:ext>
              </a:extLst>
            </p:cNvPr>
            <p:cNvGrpSpPr/>
            <p:nvPr/>
          </p:nvGrpSpPr>
          <p:grpSpPr>
            <a:xfrm>
              <a:off x="7817302" y="4160158"/>
              <a:ext cx="2835845" cy="936417"/>
              <a:chOff x="7817302" y="4160158"/>
              <a:chExt cx="2835845" cy="936417"/>
            </a:xfrm>
          </p:grpSpPr>
          <p:grpSp>
            <p:nvGrpSpPr>
              <p:cNvPr id="89" name="グループ化 88">
                <a:extLst>
                  <a:ext uri="{FF2B5EF4-FFF2-40B4-BE49-F238E27FC236}">
                    <a16:creationId xmlns:a16="http://schemas.microsoft.com/office/drawing/2014/main" id="{0BDEDB3A-8269-EB13-C01C-0E2391FE8FBE}"/>
                  </a:ext>
                </a:extLst>
              </p:cNvPr>
              <p:cNvGrpSpPr/>
              <p:nvPr/>
            </p:nvGrpSpPr>
            <p:grpSpPr>
              <a:xfrm>
                <a:off x="8038318" y="4758021"/>
                <a:ext cx="2614829" cy="338554"/>
                <a:chOff x="7771618" y="5145471"/>
                <a:chExt cx="2614829" cy="338554"/>
              </a:xfrm>
            </p:grpSpPr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F24A351F-8713-DCB6-598B-E254C2C4D3B6}"/>
                    </a:ext>
                  </a:extLst>
                </p:cNvPr>
                <p:cNvSpPr txBox="1"/>
                <p:nvPr/>
              </p:nvSpPr>
              <p:spPr>
                <a:xfrm>
                  <a:off x="7771618" y="5145471"/>
                  <a:ext cx="1116000" cy="338554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5"/>
                </a:fillRef>
                <a:effectRef idx="1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600" spc="18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>
                        <a:outerShdw blurRad="38100" dist="38100" dir="2700000" algn="tl">
                          <a:schemeClr val="bg1">
                            <a:alpha val="43000"/>
                          </a:schemeClr>
                        </a:outerShdw>
                      </a:effectLst>
                    </a:rPr>
                    <a:t>並列</a:t>
                  </a:r>
                </a:p>
              </p:txBody>
            </p:sp>
            <p:sp>
              <p:nvSpPr>
                <p:cNvPr id="67" name="テキスト ボックス 66">
                  <a:extLst>
                    <a:ext uri="{FF2B5EF4-FFF2-40B4-BE49-F238E27FC236}">
                      <a16:creationId xmlns:a16="http://schemas.microsoft.com/office/drawing/2014/main" id="{A0F82828-9AF2-E26A-3773-834FC07EBBBA}"/>
                    </a:ext>
                  </a:extLst>
                </p:cNvPr>
                <p:cNvSpPr txBox="1"/>
                <p:nvPr/>
              </p:nvSpPr>
              <p:spPr>
                <a:xfrm>
                  <a:off x="9135642" y="5145471"/>
                  <a:ext cx="1250805" cy="33855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kumimoji="1" lang="ja-JP" altLang="en-US" sz="1600" spc="180" dirty="0"/>
                    <a:t>並列流れ</a:t>
                  </a:r>
                </a:p>
              </p:txBody>
            </p:sp>
          </p:grpSp>
          <p:cxnSp>
            <p:nvCxnSpPr>
              <p:cNvPr id="74" name="コネクタ: カギ線 73">
                <a:extLst>
                  <a:ext uri="{FF2B5EF4-FFF2-40B4-BE49-F238E27FC236}">
                    <a16:creationId xmlns:a16="http://schemas.microsoft.com/office/drawing/2014/main" id="{8B9B65C9-0095-AFF3-EA16-6DAAB622772E}"/>
                  </a:ext>
                </a:extLst>
              </p:cNvPr>
              <p:cNvCxnSpPr>
                <a:cxnSpLocks/>
                <a:stCxn id="62" idx="2"/>
                <a:endCxn id="38" idx="1"/>
              </p:cNvCxnSpPr>
              <p:nvPr/>
            </p:nvCxnSpPr>
            <p:spPr>
              <a:xfrm rot="16200000" flipH="1">
                <a:off x="7544240" y="4433220"/>
                <a:ext cx="767140" cy="221016"/>
              </a:xfrm>
              <a:prstGeom prst="bentConnector2">
                <a:avLst/>
              </a:prstGeom>
              <a:ln w="19050">
                <a:solidFill>
                  <a:schemeClr val="tx1">
                    <a:lumMod val="75000"/>
                    <a:lumOff val="2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直線コネクタ 68">
              <a:extLst>
                <a:ext uri="{FF2B5EF4-FFF2-40B4-BE49-F238E27FC236}">
                  <a16:creationId xmlns:a16="http://schemas.microsoft.com/office/drawing/2014/main" id="{0ECEF9CA-AEA3-815F-FD43-844EBC20CC53}"/>
                </a:ext>
              </a:extLst>
            </p:cNvPr>
            <p:cNvCxnSpPr>
              <a:cxnSpLocks/>
              <a:stCxn id="38" idx="3"/>
              <a:endCxn id="67" idx="1"/>
            </p:cNvCxnSpPr>
            <p:nvPr/>
          </p:nvCxnSpPr>
          <p:spPr>
            <a:xfrm>
              <a:off x="9154318" y="4927298"/>
              <a:ext cx="248024" cy="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4" name="表 23">
            <a:extLst>
              <a:ext uri="{FF2B5EF4-FFF2-40B4-BE49-F238E27FC236}">
                <a16:creationId xmlns:a16="http://schemas.microsoft.com/office/drawing/2014/main" id="{E08436EB-FC15-F65B-164C-21E388B2D2CB}"/>
              </a:ext>
            </a:extLst>
          </p:cNvPr>
          <p:cNvGraphicFramePr>
            <a:graphicFrameLocks noGrp="1"/>
          </p:cNvGraphicFramePr>
          <p:nvPr/>
        </p:nvGraphicFramePr>
        <p:xfrm>
          <a:off x="8130792" y="5292884"/>
          <a:ext cx="223926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116">
                  <a:extLst>
                    <a:ext uri="{9D8B030D-6E8A-4147-A177-3AD203B41FA5}">
                      <a16:colId xmlns:a16="http://schemas.microsoft.com/office/drawing/2014/main" val="3952963844"/>
                    </a:ext>
                  </a:extLst>
                </a:gridCol>
                <a:gridCol w="771225">
                  <a:extLst>
                    <a:ext uri="{9D8B030D-6E8A-4147-A177-3AD203B41FA5}">
                      <a16:colId xmlns:a16="http://schemas.microsoft.com/office/drawing/2014/main" val="2344229017"/>
                    </a:ext>
                  </a:extLst>
                </a:gridCol>
                <a:gridCol w="650928">
                  <a:extLst>
                    <a:ext uri="{9D8B030D-6E8A-4147-A177-3AD203B41FA5}">
                      <a16:colId xmlns:a16="http://schemas.microsoft.com/office/drawing/2014/main" val="3604216615"/>
                    </a:ext>
                  </a:extLst>
                </a:gridCol>
              </a:tblGrid>
              <a:tr h="248021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effectLst>
                            <a:outerShdw blurRad="12700" dist="25400" dir="2400000" algn="ctr" rotWithShape="0">
                              <a:schemeClr val="bg1"/>
                            </a:outerShdw>
                          </a:effectLst>
                        </a:rPr>
                        <a:t>直列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>
                          <a:effectLst>
                            <a:outerShdw blurRad="12700" dist="25400" dir="2400000" algn="ctr" rotWithShape="0">
                              <a:schemeClr val="bg1"/>
                            </a:outerShdw>
                          </a:effectLst>
                        </a:rPr>
                        <a:t>並列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761915"/>
                  </a:ext>
                </a:extLst>
              </a:tr>
              <a:tr h="248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人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878003"/>
                  </a:ext>
                </a:extLst>
              </a:tr>
              <a:tr h="248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人と設備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124762"/>
                  </a:ext>
                </a:extLst>
              </a:tr>
              <a:tr h="2480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/>
                        <a:t>設備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870208"/>
                  </a:ext>
                </a:extLst>
              </a:tr>
            </a:tbl>
          </a:graphicData>
        </a:graphic>
      </p:graphicFrame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7527E58A-0866-FCF5-F073-DD7E0E72E75E}"/>
              </a:ext>
            </a:extLst>
          </p:cNvPr>
          <p:cNvGrpSpPr/>
          <p:nvPr/>
        </p:nvGrpSpPr>
        <p:grpSpPr>
          <a:xfrm>
            <a:off x="780804" y="3853374"/>
            <a:ext cx="3850467" cy="2328279"/>
            <a:chOff x="780804" y="3853374"/>
            <a:chExt cx="3850467" cy="2328279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4E62BBB8-A3DB-EF89-9212-205EB096219C}"/>
                </a:ext>
              </a:extLst>
            </p:cNvPr>
            <p:cNvGrpSpPr/>
            <p:nvPr/>
          </p:nvGrpSpPr>
          <p:grpSpPr>
            <a:xfrm>
              <a:off x="2912817" y="5083856"/>
              <a:ext cx="1655552" cy="1092798"/>
              <a:chOff x="2483860" y="5083856"/>
              <a:chExt cx="1655552" cy="1092798"/>
            </a:xfrm>
          </p:grpSpPr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95A6E7F6-484F-8A2D-024F-FB56DBD35693}"/>
                  </a:ext>
                </a:extLst>
              </p:cNvPr>
              <p:cNvSpPr txBox="1"/>
              <p:nvPr/>
            </p:nvSpPr>
            <p:spPr>
              <a:xfrm>
                <a:off x="2483860" y="5375808"/>
                <a:ext cx="1655552" cy="800846"/>
              </a:xfrm>
              <a:prstGeom prst="roundRect">
                <a:avLst>
                  <a:gd name="adj" fmla="val 5878"/>
                </a:avLst>
              </a:prstGeom>
              <a:solidFill>
                <a:srgbClr val="DAE9A1"/>
              </a:solidFill>
              <a:ln w="3175">
                <a:solidFill>
                  <a:schemeClr val="tx1"/>
                </a:solidFill>
              </a:ln>
            </p:spPr>
            <p:txBody>
              <a:bodyPr wrap="square" lIns="144000" tIns="96000" rIns="144000" bIns="9600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ja-JP" altLang="en-US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プッシュ生産</a:t>
                </a:r>
                <a:endParaRPr lang="en-US" altLang="ja-JP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endParaRPr>
              </a:p>
              <a:p>
                <a:pPr algn="ctr">
                  <a:lnSpc>
                    <a:spcPts val="2400"/>
                  </a:lnSpc>
                </a:pPr>
                <a:r>
                  <a:rPr lang="ja-JP" altLang="en-US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プル生産</a:t>
                </a:r>
                <a:endParaRPr lang="en-US" altLang="ja-JP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3C086B0-9458-D887-8696-23DEB8B604BB}"/>
                  </a:ext>
                </a:extLst>
              </p:cNvPr>
              <p:cNvSpPr txBox="1"/>
              <p:nvPr/>
            </p:nvSpPr>
            <p:spPr>
              <a:xfrm>
                <a:off x="2732239" y="5083856"/>
                <a:ext cx="1025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400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生産計画</a:t>
                </a:r>
              </a:p>
            </p:txBody>
          </p:sp>
        </p:grpSp>
        <p:grpSp>
          <p:nvGrpSpPr>
            <p:cNvPr id="35" name="グループ化 34">
              <a:extLst>
                <a:ext uri="{FF2B5EF4-FFF2-40B4-BE49-F238E27FC236}">
                  <a16:creationId xmlns:a16="http://schemas.microsoft.com/office/drawing/2014/main" id="{CC6A4508-DA0C-E800-EC54-6C5C1E3BF56F}"/>
                </a:ext>
              </a:extLst>
            </p:cNvPr>
            <p:cNvGrpSpPr/>
            <p:nvPr/>
          </p:nvGrpSpPr>
          <p:grpSpPr>
            <a:xfrm>
              <a:off x="780804" y="5096575"/>
              <a:ext cx="1395828" cy="1085078"/>
              <a:chOff x="1541275" y="3730780"/>
              <a:chExt cx="1395828" cy="1085078"/>
            </a:xfrm>
          </p:grpSpPr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AFB77B7D-A071-07E1-BFF9-D6AA88E850BE}"/>
                  </a:ext>
                </a:extLst>
              </p:cNvPr>
              <p:cNvSpPr txBox="1"/>
              <p:nvPr/>
            </p:nvSpPr>
            <p:spPr>
              <a:xfrm>
                <a:off x="1541275" y="4015012"/>
                <a:ext cx="1395828" cy="800846"/>
              </a:xfrm>
              <a:prstGeom prst="roundRect">
                <a:avLst>
                  <a:gd name="adj" fmla="val 5072"/>
                </a:avLst>
              </a:prstGeom>
              <a:solidFill>
                <a:srgbClr val="CBD5B8"/>
              </a:solidFill>
              <a:ln w="3175">
                <a:solidFill>
                  <a:schemeClr val="tx1"/>
                </a:solidFill>
              </a:ln>
            </p:spPr>
            <p:txBody>
              <a:bodyPr wrap="none" lIns="144000" tIns="96000" rIns="144000" bIns="9600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ja-JP" altLang="en-US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プロセス型</a:t>
                </a:r>
                <a:endParaRPr lang="en-US" altLang="ja-JP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endParaRPr>
              </a:p>
              <a:p>
                <a:pPr algn="ctr">
                  <a:lnSpc>
                    <a:spcPts val="2400"/>
                  </a:lnSpc>
                </a:pPr>
                <a:r>
                  <a:rPr lang="ja-JP" altLang="en-US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組立型</a:t>
                </a:r>
                <a:endParaRPr lang="en-US" altLang="ja-JP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C4F39D72-A91C-5760-3B7D-1D38DA0B83DD}"/>
                  </a:ext>
                </a:extLst>
              </p:cNvPr>
              <p:cNvSpPr txBox="1"/>
              <p:nvPr/>
            </p:nvSpPr>
            <p:spPr>
              <a:xfrm>
                <a:off x="1637903" y="3730780"/>
                <a:ext cx="12025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400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工程の構成</a:t>
                </a:r>
              </a:p>
            </p:txBody>
          </p:sp>
        </p:grp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01781F61-B44F-48B5-44FC-078917672111}"/>
                </a:ext>
              </a:extLst>
            </p:cNvPr>
            <p:cNvGrpSpPr/>
            <p:nvPr/>
          </p:nvGrpSpPr>
          <p:grpSpPr>
            <a:xfrm>
              <a:off x="2849915" y="3853374"/>
              <a:ext cx="1781356" cy="1104232"/>
              <a:chOff x="3024065" y="3853374"/>
              <a:chExt cx="1781356" cy="1104232"/>
            </a:xfrm>
          </p:grpSpPr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59476EAC-A516-4B9E-11F5-B3B5EEF9E97A}"/>
                  </a:ext>
                </a:extLst>
              </p:cNvPr>
              <p:cNvSpPr txBox="1"/>
              <p:nvPr/>
            </p:nvSpPr>
            <p:spPr>
              <a:xfrm>
                <a:off x="3024065" y="4156760"/>
                <a:ext cx="1781356" cy="800846"/>
              </a:xfrm>
              <a:prstGeom prst="roundRect">
                <a:avLst>
                  <a:gd name="adj" fmla="val 5072"/>
                </a:avLst>
              </a:prstGeom>
              <a:solidFill>
                <a:srgbClr val="D9D0B4"/>
              </a:solidFill>
              <a:ln w="3175">
                <a:solidFill>
                  <a:schemeClr val="tx1"/>
                </a:solidFill>
              </a:ln>
            </p:spPr>
            <p:txBody>
              <a:bodyPr wrap="none" lIns="144000" tIns="96000" rIns="144000" bIns="96000" rtlCol="0">
                <a:spAutoFit/>
              </a:bodyPr>
              <a:lstStyle/>
              <a:p>
                <a:pPr algn="ctr">
                  <a:lnSpc>
                    <a:spcPts val="2400"/>
                  </a:lnSpc>
                </a:pPr>
                <a:r>
                  <a:rPr lang="ja-JP" altLang="en-US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組み合わせ型</a:t>
                </a:r>
                <a:endParaRPr lang="en-US" altLang="ja-JP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endParaRPr>
              </a:p>
              <a:p>
                <a:pPr algn="ctr">
                  <a:lnSpc>
                    <a:spcPts val="2400"/>
                  </a:lnSpc>
                </a:pPr>
                <a:r>
                  <a:rPr lang="ja-JP" altLang="en-US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すり合わせ型</a:t>
                </a:r>
                <a:endParaRPr lang="en-US" altLang="ja-JP" kern="0" spc="24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Meiryo UI" panose="020B0604030504040204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72AD53E8-2ECD-DAB3-5E89-A9F5854ABD7C}"/>
                  </a:ext>
                </a:extLst>
              </p:cNvPr>
              <p:cNvSpPr txBox="1"/>
              <p:nvPr/>
            </p:nvSpPr>
            <p:spPr>
              <a:xfrm>
                <a:off x="3313457" y="3853374"/>
                <a:ext cx="12025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ja-JP" altLang="en-US" sz="1400" kern="0" spc="24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Meiryo UI" panose="020B0604030504040204" pitchFamily="50" charset="-128"/>
                  </a:rPr>
                  <a:t>技能の構成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4116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73"/>
    </mc:Choice>
    <mc:Fallback xmlns="">
      <p:transition spd="slow" advTm="126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/>
      <p:bldP spid="5" grpId="0"/>
    </p:bldLst>
  </p:timing>
  <p:extLst>
    <p:ext uri="{E180D4A7-C9FB-4DFB-919C-405C955672EB}">
      <p14:showEvtLst xmlns:p14="http://schemas.microsoft.com/office/powerpoint/2010/main">
        <p14:playEvt time="1518" objId="59"/>
        <p14:stopEvt time="125773" objId="59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969EE0-CA79-A72B-C428-9739990F5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991" y="522664"/>
            <a:ext cx="4437802" cy="690561"/>
          </a:xfrm>
        </p:spPr>
        <p:txBody>
          <a:bodyPr/>
          <a:lstStyle/>
          <a:p>
            <a:r>
              <a:rPr lang="ja-JP" altLang="en-US" dirty="0"/>
              <a:t>製造方式の分類</a:t>
            </a:r>
            <a:endParaRPr kumimoji="1" lang="ja-JP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A2BC301-E447-B94A-D46C-2B105F493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220" y="2273817"/>
            <a:ext cx="976295" cy="6767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133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A1394CF9-99BD-B1AB-CD5B-86763BFD4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437" y="2293996"/>
            <a:ext cx="25648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defTabSz="121917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製</a:t>
            </a:r>
            <a:endParaRPr kumimoji="0" lang="en-US" altLang="ja-JP" sz="2000" kern="0" dirty="0">
              <a:solidFill>
                <a:prstClr val="black"/>
              </a:solidFill>
              <a:latin typeface="+mn-ea"/>
              <a:ea typeface="+mn-ea"/>
            </a:endParaRPr>
          </a:p>
          <a:p>
            <a:pPr algn="r" defTabSz="121917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品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010583E-6C70-B60D-F503-B2DA8AF11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2057" y="2502085"/>
            <a:ext cx="3393747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7" name="Group 10">
            <a:extLst>
              <a:ext uri="{FF2B5EF4-FFF2-40B4-BE49-F238E27FC236}">
                <a16:creationId xmlns:a16="http://schemas.microsoft.com/office/drawing/2014/main" id="{1A2FBC2B-1622-3891-A3D4-61C63674722D}"/>
              </a:ext>
            </a:extLst>
          </p:cNvPr>
          <p:cNvGrpSpPr>
            <a:grpSpLocks/>
          </p:cNvGrpSpPr>
          <p:nvPr/>
        </p:nvGrpSpPr>
        <p:grpSpPr bwMode="auto">
          <a:xfrm>
            <a:off x="1647345" y="2826331"/>
            <a:ext cx="474133" cy="251883"/>
            <a:chOff x="505" y="1845"/>
            <a:chExt cx="224" cy="119"/>
          </a:xfrm>
        </p:grpSpPr>
        <p:sp>
          <p:nvSpPr>
            <p:cNvPr id="8" name="AutoShape 11">
              <a:extLst>
                <a:ext uri="{FF2B5EF4-FFF2-40B4-BE49-F238E27FC236}">
                  <a16:creationId xmlns:a16="http://schemas.microsoft.com/office/drawing/2014/main" id="{4F1C50EB-D7E4-319B-8009-9013A5210A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57" y="1793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9" name="Oval 12">
              <a:extLst>
                <a:ext uri="{FF2B5EF4-FFF2-40B4-BE49-F238E27FC236}">
                  <a16:creationId xmlns:a16="http://schemas.microsoft.com/office/drawing/2014/main" id="{C7EE338A-866A-DA95-B749-F72D631C12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71" y="1863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3F8B7D6F-09B0-4654-472A-9AE1DD8687A3}"/>
              </a:ext>
            </a:extLst>
          </p:cNvPr>
          <p:cNvGrpSpPr>
            <a:grpSpLocks/>
          </p:cNvGrpSpPr>
          <p:nvPr/>
        </p:nvGrpSpPr>
        <p:grpSpPr bwMode="auto">
          <a:xfrm>
            <a:off x="2495048" y="2826331"/>
            <a:ext cx="474133" cy="251884"/>
            <a:chOff x="1063" y="1854"/>
            <a:chExt cx="224" cy="119"/>
          </a:xfrm>
        </p:grpSpPr>
        <p:sp>
          <p:nvSpPr>
            <p:cNvPr id="11" name="AutoShape 14">
              <a:extLst>
                <a:ext uri="{FF2B5EF4-FFF2-40B4-BE49-F238E27FC236}">
                  <a16:creationId xmlns:a16="http://schemas.microsoft.com/office/drawing/2014/main" id="{CFF3C8BF-1AF1-4845-DC28-BB21E98FC3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115" y="1802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2" name="Oval 15">
              <a:extLst>
                <a:ext uri="{FF2B5EF4-FFF2-40B4-BE49-F238E27FC236}">
                  <a16:creationId xmlns:a16="http://schemas.microsoft.com/office/drawing/2014/main" id="{4ADB9DCC-431D-5B7A-7FB4-46C0DD06A5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28" y="1872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7DA2E91-8F34-72E5-BDB8-62D48984C4D0}"/>
              </a:ext>
            </a:extLst>
          </p:cNvPr>
          <p:cNvGrpSpPr>
            <a:grpSpLocks/>
          </p:cNvGrpSpPr>
          <p:nvPr/>
        </p:nvGrpSpPr>
        <p:grpSpPr bwMode="auto">
          <a:xfrm>
            <a:off x="3376410" y="2826331"/>
            <a:ext cx="474133" cy="251883"/>
            <a:chOff x="1567" y="1863"/>
            <a:chExt cx="224" cy="119"/>
          </a:xfrm>
        </p:grpSpPr>
        <p:sp>
          <p:nvSpPr>
            <p:cNvPr id="14" name="AutoShape 17">
              <a:extLst>
                <a:ext uri="{FF2B5EF4-FFF2-40B4-BE49-F238E27FC236}">
                  <a16:creationId xmlns:a16="http://schemas.microsoft.com/office/drawing/2014/main" id="{3CFAFF47-DEB9-ECEA-D328-65405800FE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619" y="1811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5" name="Oval 18">
              <a:extLst>
                <a:ext uri="{FF2B5EF4-FFF2-40B4-BE49-F238E27FC236}">
                  <a16:creationId xmlns:a16="http://schemas.microsoft.com/office/drawing/2014/main" id="{6A7F7411-F473-5007-53A0-A04492E2018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632" y="188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879C423F-AACE-D743-F99F-01E7E5F2E3C3}"/>
              </a:ext>
            </a:extLst>
          </p:cNvPr>
          <p:cNvGrpSpPr>
            <a:grpSpLocks/>
          </p:cNvGrpSpPr>
          <p:nvPr/>
        </p:nvGrpSpPr>
        <p:grpSpPr bwMode="auto">
          <a:xfrm>
            <a:off x="4358753" y="2826331"/>
            <a:ext cx="474133" cy="251883"/>
            <a:chOff x="1972" y="1881"/>
            <a:chExt cx="224" cy="119"/>
          </a:xfrm>
        </p:grpSpPr>
        <p:sp>
          <p:nvSpPr>
            <p:cNvPr id="17" name="AutoShape 20">
              <a:extLst>
                <a:ext uri="{FF2B5EF4-FFF2-40B4-BE49-F238E27FC236}">
                  <a16:creationId xmlns:a16="http://schemas.microsoft.com/office/drawing/2014/main" id="{DDB733AD-9933-7CFE-756F-267E31E5CB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024" y="1829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3A78FF25-A8EA-EC2C-068E-312135B8B6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037" y="1899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0" name="台形 19">
            <a:extLst>
              <a:ext uri="{FF2B5EF4-FFF2-40B4-BE49-F238E27FC236}">
                <a16:creationId xmlns:a16="http://schemas.microsoft.com/office/drawing/2014/main" id="{9394D011-73FC-99C6-706E-C7035544F06E}"/>
              </a:ext>
            </a:extLst>
          </p:cNvPr>
          <p:cNvSpPr/>
          <p:nvPr/>
        </p:nvSpPr>
        <p:spPr>
          <a:xfrm flipV="1">
            <a:off x="3435295" y="2202612"/>
            <a:ext cx="336000" cy="336000"/>
          </a:xfrm>
          <a:prstGeom prst="trapezoid">
            <a:avLst/>
          </a:prstGeom>
          <a:solidFill>
            <a:srgbClr val="FFE48F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21" name="台形 20">
            <a:extLst>
              <a:ext uri="{FF2B5EF4-FFF2-40B4-BE49-F238E27FC236}">
                <a16:creationId xmlns:a16="http://schemas.microsoft.com/office/drawing/2014/main" id="{3A67CF04-EDBC-7D50-817F-A100F8023FC7}"/>
              </a:ext>
            </a:extLst>
          </p:cNvPr>
          <p:cNvSpPr/>
          <p:nvPr/>
        </p:nvSpPr>
        <p:spPr>
          <a:xfrm flipV="1">
            <a:off x="2559805" y="2202612"/>
            <a:ext cx="336000" cy="336000"/>
          </a:xfrm>
          <a:prstGeom prst="trapezoid">
            <a:avLst/>
          </a:prstGeom>
          <a:solidFill>
            <a:srgbClr val="FFE48F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22" name="台形 21">
            <a:extLst>
              <a:ext uri="{FF2B5EF4-FFF2-40B4-BE49-F238E27FC236}">
                <a16:creationId xmlns:a16="http://schemas.microsoft.com/office/drawing/2014/main" id="{F577AC87-5C8E-B264-61D4-D3B9CAA157F5}"/>
              </a:ext>
            </a:extLst>
          </p:cNvPr>
          <p:cNvSpPr/>
          <p:nvPr/>
        </p:nvSpPr>
        <p:spPr>
          <a:xfrm flipV="1">
            <a:off x="1732134" y="2202612"/>
            <a:ext cx="336000" cy="336000"/>
          </a:xfrm>
          <a:prstGeom prst="trapezoid">
            <a:avLst/>
          </a:prstGeom>
          <a:solidFill>
            <a:srgbClr val="FFE48F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latin typeface="+mn-ea"/>
            </a:endParaRP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EDC374F0-3308-213F-6B84-EE72D1E3C000}"/>
              </a:ext>
            </a:extLst>
          </p:cNvPr>
          <p:cNvGrpSpPr/>
          <p:nvPr/>
        </p:nvGrpSpPr>
        <p:grpSpPr>
          <a:xfrm>
            <a:off x="5036879" y="2576360"/>
            <a:ext cx="173179" cy="240000"/>
            <a:chOff x="4149036" y="3419098"/>
            <a:chExt cx="129884" cy="180000"/>
          </a:xfrm>
        </p:grpSpPr>
        <p:sp>
          <p:nvSpPr>
            <p:cNvPr id="24" name="Rectangle 39">
              <a:extLst>
                <a:ext uri="{FF2B5EF4-FFF2-40B4-BE49-F238E27FC236}">
                  <a16:creationId xmlns:a16="http://schemas.microsoft.com/office/drawing/2014/main" id="{7547E9AD-4CD3-0844-0077-D62965170D0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54BE5E42-8263-43CE-F867-17D30F3828D8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26" name="グループ化 25">
                <a:extLst>
                  <a:ext uri="{FF2B5EF4-FFF2-40B4-BE49-F238E27FC236}">
                    <a16:creationId xmlns:a16="http://schemas.microsoft.com/office/drawing/2014/main" id="{CA099BA7-4023-B781-C06B-BBB0F81C58B3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28" name="Rectangle 39">
                  <a:extLst>
                    <a:ext uri="{FF2B5EF4-FFF2-40B4-BE49-F238E27FC236}">
                      <a16:creationId xmlns:a16="http://schemas.microsoft.com/office/drawing/2014/main" id="{DEFA9F60-1AD2-D7A6-6F85-338222E2C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29" name="Rectangle 39">
                  <a:extLst>
                    <a:ext uri="{FF2B5EF4-FFF2-40B4-BE49-F238E27FC236}">
                      <a16:creationId xmlns:a16="http://schemas.microsoft.com/office/drawing/2014/main" id="{CEE3E9BF-1D20-AC9F-44E9-DAEB3D9092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27" name="Rectangle 39">
                <a:extLst>
                  <a:ext uri="{FF2B5EF4-FFF2-40B4-BE49-F238E27FC236}">
                    <a16:creationId xmlns:a16="http://schemas.microsoft.com/office/drawing/2014/main" id="{C5723413-49D3-7927-7A06-AAE3852B2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C7111C7C-EE17-E2EB-A636-7048F8C50DBD}"/>
              </a:ext>
            </a:extLst>
          </p:cNvPr>
          <p:cNvGrpSpPr/>
          <p:nvPr/>
        </p:nvGrpSpPr>
        <p:grpSpPr>
          <a:xfrm>
            <a:off x="5031198" y="2313695"/>
            <a:ext cx="173179" cy="240000"/>
            <a:chOff x="4149036" y="3419098"/>
            <a:chExt cx="129884" cy="180000"/>
          </a:xfrm>
        </p:grpSpPr>
        <p:sp>
          <p:nvSpPr>
            <p:cNvPr id="31" name="Rectangle 39">
              <a:extLst>
                <a:ext uri="{FF2B5EF4-FFF2-40B4-BE49-F238E27FC236}">
                  <a16:creationId xmlns:a16="http://schemas.microsoft.com/office/drawing/2014/main" id="{4D501042-B5C6-DFB8-27A1-C0524E1CB04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0A6AC36D-1FE1-4AB9-2954-6552F480F129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33" name="グループ化 32">
                <a:extLst>
                  <a:ext uri="{FF2B5EF4-FFF2-40B4-BE49-F238E27FC236}">
                    <a16:creationId xmlns:a16="http://schemas.microsoft.com/office/drawing/2014/main" id="{9C22D3FE-B9BA-B2A6-9DBB-F77C1526CC8D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35" name="Rectangle 39">
                  <a:extLst>
                    <a:ext uri="{FF2B5EF4-FFF2-40B4-BE49-F238E27FC236}">
                      <a16:creationId xmlns:a16="http://schemas.microsoft.com/office/drawing/2014/main" id="{1386DF59-6CCE-0352-6650-2F03ACD962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36" name="Rectangle 39">
                  <a:extLst>
                    <a:ext uri="{FF2B5EF4-FFF2-40B4-BE49-F238E27FC236}">
                      <a16:creationId xmlns:a16="http://schemas.microsoft.com/office/drawing/2014/main" id="{65961472-8AA1-F7CC-73A7-586888E9A4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34" name="Rectangle 39">
                <a:extLst>
                  <a:ext uri="{FF2B5EF4-FFF2-40B4-BE49-F238E27FC236}">
                    <a16:creationId xmlns:a16="http://schemas.microsoft.com/office/drawing/2014/main" id="{AD329B07-DA8D-4B25-D965-63CC0BD50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542B04BA-535B-2744-0211-808ED76102DF}"/>
              </a:ext>
            </a:extLst>
          </p:cNvPr>
          <p:cNvGrpSpPr/>
          <p:nvPr/>
        </p:nvGrpSpPr>
        <p:grpSpPr>
          <a:xfrm>
            <a:off x="5232615" y="2307997"/>
            <a:ext cx="173179" cy="240000"/>
            <a:chOff x="4149036" y="3419098"/>
            <a:chExt cx="129884" cy="180000"/>
          </a:xfrm>
        </p:grpSpPr>
        <p:sp>
          <p:nvSpPr>
            <p:cNvPr id="38" name="Rectangle 39">
              <a:extLst>
                <a:ext uri="{FF2B5EF4-FFF2-40B4-BE49-F238E27FC236}">
                  <a16:creationId xmlns:a16="http://schemas.microsoft.com/office/drawing/2014/main" id="{9E64E065-EB17-0D92-D7D5-865064C7B2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06A538C-DCB0-7A89-609C-095A26EA8944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40" name="グループ化 39">
                <a:extLst>
                  <a:ext uri="{FF2B5EF4-FFF2-40B4-BE49-F238E27FC236}">
                    <a16:creationId xmlns:a16="http://schemas.microsoft.com/office/drawing/2014/main" id="{76BAA867-FCB6-D785-4A6D-540E7A1207DF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42" name="Rectangle 39">
                  <a:extLst>
                    <a:ext uri="{FF2B5EF4-FFF2-40B4-BE49-F238E27FC236}">
                      <a16:creationId xmlns:a16="http://schemas.microsoft.com/office/drawing/2014/main" id="{F7CD6A31-AAEF-8338-AE9E-D2877BE38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43" name="Rectangle 39">
                  <a:extLst>
                    <a:ext uri="{FF2B5EF4-FFF2-40B4-BE49-F238E27FC236}">
                      <a16:creationId xmlns:a16="http://schemas.microsoft.com/office/drawing/2014/main" id="{7FA8A40E-75D8-DC17-3815-562848664D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41" name="Rectangle 39">
                <a:extLst>
                  <a:ext uri="{FF2B5EF4-FFF2-40B4-BE49-F238E27FC236}">
                    <a16:creationId xmlns:a16="http://schemas.microsoft.com/office/drawing/2014/main" id="{10A9F8E8-75FE-F987-3F07-B4CA075E3D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230CE7B7-A6A4-A253-5243-67823AB259D4}"/>
              </a:ext>
            </a:extLst>
          </p:cNvPr>
          <p:cNvGrpSpPr/>
          <p:nvPr/>
        </p:nvGrpSpPr>
        <p:grpSpPr>
          <a:xfrm>
            <a:off x="1851190" y="2624360"/>
            <a:ext cx="639365" cy="144000"/>
            <a:chOff x="1249878" y="2009838"/>
            <a:chExt cx="479524" cy="108000"/>
          </a:xfrm>
        </p:grpSpPr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84B66CAA-04B1-C5AD-DD41-49E994FBA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4602" y="2009838"/>
              <a:ext cx="64800" cy="108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46" name="Rectangle 41">
              <a:extLst>
                <a:ext uri="{FF2B5EF4-FFF2-40B4-BE49-F238E27FC236}">
                  <a16:creationId xmlns:a16="http://schemas.microsoft.com/office/drawing/2014/main" id="{7F0D7577-8CF6-DEE8-1C23-43CAB64F2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878" y="2009838"/>
              <a:ext cx="64800" cy="108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47" name="Rectangle 39">
              <a:extLst>
                <a:ext uri="{FF2B5EF4-FFF2-40B4-BE49-F238E27FC236}">
                  <a16:creationId xmlns:a16="http://schemas.microsoft.com/office/drawing/2014/main" id="{F7D7D28F-D975-9811-4682-B0849781E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240" y="2009838"/>
              <a:ext cx="64800" cy="108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 dirty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454F2F3-BD7F-5977-FBD7-49FF564B37BC}"/>
              </a:ext>
            </a:extLst>
          </p:cNvPr>
          <p:cNvGrpSpPr/>
          <p:nvPr/>
        </p:nvGrpSpPr>
        <p:grpSpPr>
          <a:xfrm>
            <a:off x="1900134" y="1879096"/>
            <a:ext cx="2696587" cy="323521"/>
            <a:chOff x="1290186" y="1442575"/>
            <a:chExt cx="2022441" cy="242633"/>
          </a:xfrm>
        </p:grpSpPr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91383353-4F96-738F-AFA8-FFF525D17B0D}"/>
                </a:ext>
              </a:extLst>
            </p:cNvPr>
            <p:cNvCxnSpPr>
              <a:cxnSpLocks/>
              <a:stCxn id="91" idx="1"/>
              <a:endCxn id="22" idx="2"/>
            </p:cNvCxnSpPr>
            <p:nvPr/>
          </p:nvCxnSpPr>
          <p:spPr>
            <a:xfrm flipH="1">
              <a:off x="1290186" y="1442577"/>
              <a:ext cx="593172" cy="242631"/>
            </a:xfrm>
            <a:prstGeom prst="straightConnector1">
              <a:avLst/>
            </a:prstGeom>
            <a:ln w="28575" cmpd="dbl">
              <a:solidFill>
                <a:srgbClr val="FF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FEF41A0A-53C7-7741-B6DC-EDE6E3A7BAE4}"/>
                </a:ext>
              </a:extLst>
            </p:cNvPr>
            <p:cNvCxnSpPr>
              <a:cxnSpLocks/>
              <a:stCxn id="91" idx="2"/>
              <a:endCxn id="21" idx="2"/>
            </p:cNvCxnSpPr>
            <p:nvPr/>
          </p:nvCxnSpPr>
          <p:spPr>
            <a:xfrm flipH="1">
              <a:off x="1910940" y="1586572"/>
              <a:ext cx="332418" cy="98635"/>
            </a:xfrm>
            <a:prstGeom prst="straightConnector1">
              <a:avLst/>
            </a:prstGeom>
            <a:ln w="28575" cmpd="dbl">
              <a:solidFill>
                <a:srgbClr val="FF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19F2D66F-5C1F-8055-A9EF-12F8342F8151}"/>
                </a:ext>
              </a:extLst>
            </p:cNvPr>
            <p:cNvCxnSpPr>
              <a:cxnSpLocks/>
              <a:stCxn id="91" idx="2"/>
              <a:endCxn id="20" idx="2"/>
            </p:cNvCxnSpPr>
            <p:nvPr/>
          </p:nvCxnSpPr>
          <p:spPr>
            <a:xfrm>
              <a:off x="2243357" y="1586571"/>
              <a:ext cx="324200" cy="98635"/>
            </a:xfrm>
            <a:prstGeom prst="straightConnector1">
              <a:avLst/>
            </a:prstGeom>
            <a:ln w="28575" cmpd="dbl">
              <a:solidFill>
                <a:srgbClr val="FF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1DB7B495-3031-04FC-BE23-EDE36AFBF6B9}"/>
                </a:ext>
              </a:extLst>
            </p:cNvPr>
            <p:cNvCxnSpPr>
              <a:cxnSpLocks/>
              <a:stCxn id="91" idx="3"/>
              <a:endCxn id="101" idx="2"/>
            </p:cNvCxnSpPr>
            <p:nvPr/>
          </p:nvCxnSpPr>
          <p:spPr>
            <a:xfrm>
              <a:off x="2603358" y="1442575"/>
              <a:ext cx="709269" cy="242630"/>
            </a:xfrm>
            <a:prstGeom prst="straightConnector1">
              <a:avLst/>
            </a:prstGeom>
            <a:ln w="28575" cmpd="dbl">
              <a:solidFill>
                <a:srgbClr val="FFCC6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EF6B5A39-C354-E50C-CF96-029DF2233764}"/>
              </a:ext>
            </a:extLst>
          </p:cNvPr>
          <p:cNvGrpSpPr/>
          <p:nvPr/>
        </p:nvGrpSpPr>
        <p:grpSpPr>
          <a:xfrm>
            <a:off x="2680638" y="2600360"/>
            <a:ext cx="668165" cy="192000"/>
            <a:chOff x="1871964" y="1991838"/>
            <a:chExt cx="501124" cy="144000"/>
          </a:xfrm>
        </p:grpSpPr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DC7B4587-BF5C-1BB3-E9FB-236C747EA8E5}"/>
                </a:ext>
              </a:extLst>
            </p:cNvPr>
            <p:cNvGrpSpPr/>
            <p:nvPr/>
          </p:nvGrpSpPr>
          <p:grpSpPr>
            <a:xfrm>
              <a:off x="1871964" y="1991838"/>
              <a:ext cx="72000" cy="144000"/>
              <a:chOff x="1916766" y="1987547"/>
              <a:chExt cx="72000" cy="144000"/>
            </a:xfrm>
          </p:grpSpPr>
          <p:sp>
            <p:nvSpPr>
              <p:cNvPr id="61" name="Rectangle 39">
                <a:extLst>
                  <a:ext uri="{FF2B5EF4-FFF2-40B4-BE49-F238E27FC236}">
                    <a16:creationId xmlns:a16="http://schemas.microsoft.com/office/drawing/2014/main" id="{714BFB48-8807-F69F-6256-F3FF1D938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766" y="1987547"/>
                <a:ext cx="72000" cy="144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2" name="Rectangle 39">
                <a:extLst>
                  <a:ext uri="{FF2B5EF4-FFF2-40B4-BE49-F238E27FC236}">
                    <a16:creationId xmlns:a16="http://schemas.microsoft.com/office/drawing/2014/main" id="{2C6AC03D-427D-BE55-0D79-F53C010AA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766" y="2023547"/>
                <a:ext cx="36000" cy="72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830D1C28-B7AF-CDC8-0FBD-38252584A20A}"/>
                </a:ext>
              </a:extLst>
            </p:cNvPr>
            <p:cNvGrpSpPr/>
            <p:nvPr/>
          </p:nvGrpSpPr>
          <p:grpSpPr>
            <a:xfrm>
              <a:off x="2086526" y="1991838"/>
              <a:ext cx="72000" cy="144000"/>
              <a:chOff x="1916766" y="1987547"/>
              <a:chExt cx="72000" cy="144000"/>
            </a:xfrm>
          </p:grpSpPr>
          <p:sp>
            <p:nvSpPr>
              <p:cNvPr id="59" name="Rectangle 39">
                <a:extLst>
                  <a:ext uri="{FF2B5EF4-FFF2-40B4-BE49-F238E27FC236}">
                    <a16:creationId xmlns:a16="http://schemas.microsoft.com/office/drawing/2014/main" id="{C9A50AB3-341E-0C2F-255C-14DE65154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766" y="1987547"/>
                <a:ext cx="72000" cy="144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0" name="Rectangle 39">
                <a:extLst>
                  <a:ext uri="{FF2B5EF4-FFF2-40B4-BE49-F238E27FC236}">
                    <a16:creationId xmlns:a16="http://schemas.microsoft.com/office/drawing/2014/main" id="{32592CFF-11FF-0E85-470A-2F988F51B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766" y="2023547"/>
                <a:ext cx="36000" cy="72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F7BC866B-8BCE-7644-CCCA-640E0A7E56E7}"/>
                </a:ext>
              </a:extLst>
            </p:cNvPr>
            <p:cNvGrpSpPr/>
            <p:nvPr/>
          </p:nvGrpSpPr>
          <p:grpSpPr>
            <a:xfrm>
              <a:off x="2301088" y="1991838"/>
              <a:ext cx="72000" cy="144000"/>
              <a:chOff x="1916766" y="1987547"/>
              <a:chExt cx="72000" cy="144000"/>
            </a:xfrm>
          </p:grpSpPr>
          <p:sp>
            <p:nvSpPr>
              <p:cNvPr id="57" name="Rectangle 39">
                <a:extLst>
                  <a:ext uri="{FF2B5EF4-FFF2-40B4-BE49-F238E27FC236}">
                    <a16:creationId xmlns:a16="http://schemas.microsoft.com/office/drawing/2014/main" id="{97FE191C-DF05-8135-103D-1CD40F17FC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766" y="1987547"/>
                <a:ext cx="72000" cy="144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8" name="Rectangle 39">
                <a:extLst>
                  <a:ext uri="{FF2B5EF4-FFF2-40B4-BE49-F238E27FC236}">
                    <a16:creationId xmlns:a16="http://schemas.microsoft.com/office/drawing/2014/main" id="{F603B278-DB26-E3E3-B426-2234F3BE0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766" y="2023547"/>
                <a:ext cx="36000" cy="72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CD88DCB-E05E-01AD-E16D-1C404DB5FA64}"/>
              </a:ext>
            </a:extLst>
          </p:cNvPr>
          <p:cNvGrpSpPr/>
          <p:nvPr/>
        </p:nvGrpSpPr>
        <p:grpSpPr>
          <a:xfrm>
            <a:off x="3538886" y="2600360"/>
            <a:ext cx="812165" cy="192000"/>
            <a:chOff x="2515650" y="1991838"/>
            <a:chExt cx="609124" cy="144000"/>
          </a:xfrm>
        </p:grpSpPr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966E04CE-7F91-D8ED-9AED-BB3DE7F44A26}"/>
                </a:ext>
              </a:extLst>
            </p:cNvPr>
            <p:cNvGrpSpPr/>
            <p:nvPr/>
          </p:nvGrpSpPr>
          <p:grpSpPr>
            <a:xfrm>
              <a:off x="2515650" y="1991838"/>
              <a:ext cx="108000" cy="144000"/>
              <a:chOff x="5526600" y="3395050"/>
              <a:chExt cx="108000" cy="144000"/>
            </a:xfrm>
          </p:grpSpPr>
          <p:grpSp>
            <p:nvGrpSpPr>
              <p:cNvPr id="75" name="グループ化 74">
                <a:extLst>
                  <a:ext uri="{FF2B5EF4-FFF2-40B4-BE49-F238E27FC236}">
                    <a16:creationId xmlns:a16="http://schemas.microsoft.com/office/drawing/2014/main" id="{40D2D4C2-CADB-73F1-2F63-944AD096F9FB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77" name="Rectangle 39">
                  <a:extLst>
                    <a:ext uri="{FF2B5EF4-FFF2-40B4-BE49-F238E27FC236}">
                      <a16:creationId xmlns:a16="http://schemas.microsoft.com/office/drawing/2014/main" id="{7F42892E-C66E-9E25-E778-ED701EF46B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78" name="Rectangle 39">
                  <a:extLst>
                    <a:ext uri="{FF2B5EF4-FFF2-40B4-BE49-F238E27FC236}">
                      <a16:creationId xmlns:a16="http://schemas.microsoft.com/office/drawing/2014/main" id="{3619467C-8533-E1FC-F023-BF0278B11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76" name="Rectangle 39">
                <a:extLst>
                  <a:ext uri="{FF2B5EF4-FFF2-40B4-BE49-F238E27FC236}">
                    <a16:creationId xmlns:a16="http://schemas.microsoft.com/office/drawing/2014/main" id="{02E3A283-35D3-048A-B7F9-4944687048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5" name="グループ化 64">
              <a:extLst>
                <a:ext uri="{FF2B5EF4-FFF2-40B4-BE49-F238E27FC236}">
                  <a16:creationId xmlns:a16="http://schemas.microsoft.com/office/drawing/2014/main" id="{F10A74CF-1855-889B-B7CC-9AC45A0D42DA}"/>
                </a:ext>
              </a:extLst>
            </p:cNvPr>
            <p:cNvGrpSpPr/>
            <p:nvPr/>
          </p:nvGrpSpPr>
          <p:grpSpPr>
            <a:xfrm>
              <a:off x="2766212" y="1991838"/>
              <a:ext cx="108000" cy="144000"/>
              <a:chOff x="5526600" y="3395050"/>
              <a:chExt cx="108000" cy="144000"/>
            </a:xfrm>
          </p:grpSpPr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CF00B91E-063F-C536-B0EF-7369A4201B83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73" name="Rectangle 39">
                  <a:extLst>
                    <a:ext uri="{FF2B5EF4-FFF2-40B4-BE49-F238E27FC236}">
                      <a16:creationId xmlns:a16="http://schemas.microsoft.com/office/drawing/2014/main" id="{B2568A84-E6BD-21D6-6353-DE5FF7C8FF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74" name="Rectangle 39">
                  <a:extLst>
                    <a:ext uri="{FF2B5EF4-FFF2-40B4-BE49-F238E27FC236}">
                      <a16:creationId xmlns:a16="http://schemas.microsoft.com/office/drawing/2014/main" id="{6A08AF19-9527-5902-609B-3DF0F25303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72" name="Rectangle 39">
                <a:extLst>
                  <a:ext uri="{FF2B5EF4-FFF2-40B4-BE49-F238E27FC236}">
                    <a16:creationId xmlns:a16="http://schemas.microsoft.com/office/drawing/2014/main" id="{43AA4C88-E4F4-8163-6281-5257B23B9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7A57BE87-45CC-D9D0-8730-797A239BD1CA}"/>
                </a:ext>
              </a:extLst>
            </p:cNvPr>
            <p:cNvGrpSpPr/>
            <p:nvPr/>
          </p:nvGrpSpPr>
          <p:grpSpPr>
            <a:xfrm>
              <a:off x="3016774" y="1991838"/>
              <a:ext cx="108000" cy="144000"/>
              <a:chOff x="5526600" y="3395050"/>
              <a:chExt cx="108000" cy="144000"/>
            </a:xfrm>
          </p:grpSpPr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756F5DA8-3DD9-B977-7C5F-5802A76FB05B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69" name="Rectangle 39">
                  <a:extLst>
                    <a:ext uri="{FF2B5EF4-FFF2-40B4-BE49-F238E27FC236}">
                      <a16:creationId xmlns:a16="http://schemas.microsoft.com/office/drawing/2014/main" id="{6E58AB32-C90B-BD7D-0A8F-3E468A36BD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70" name="Rectangle 39">
                  <a:extLst>
                    <a:ext uri="{FF2B5EF4-FFF2-40B4-BE49-F238E27FC236}">
                      <a16:creationId xmlns:a16="http://schemas.microsoft.com/office/drawing/2014/main" id="{4CCB3FD1-5896-16F6-235A-4B2530D52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68" name="Rectangle 39">
                <a:extLst>
                  <a:ext uri="{FF2B5EF4-FFF2-40B4-BE49-F238E27FC236}">
                    <a16:creationId xmlns:a16="http://schemas.microsoft.com/office/drawing/2014/main" id="{BC7ABBDB-F958-191E-2015-C1C8CEBB5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9D5315B2-4808-8D26-F81A-64AE852E1D30}"/>
              </a:ext>
            </a:extLst>
          </p:cNvPr>
          <p:cNvGrpSpPr/>
          <p:nvPr/>
        </p:nvGrpSpPr>
        <p:grpSpPr>
          <a:xfrm>
            <a:off x="4541129" y="2576360"/>
            <a:ext cx="173179" cy="240000"/>
            <a:chOff x="4149036" y="3419098"/>
            <a:chExt cx="129884" cy="180000"/>
          </a:xfrm>
        </p:grpSpPr>
        <p:sp>
          <p:nvSpPr>
            <p:cNvPr id="80" name="Rectangle 39">
              <a:extLst>
                <a:ext uri="{FF2B5EF4-FFF2-40B4-BE49-F238E27FC236}">
                  <a16:creationId xmlns:a16="http://schemas.microsoft.com/office/drawing/2014/main" id="{19B4BE62-F3D0-91B0-6070-7182E74DA3E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3D0C5B8B-B49E-E384-4139-B51E2D3468F6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82" name="グループ化 81">
                <a:extLst>
                  <a:ext uri="{FF2B5EF4-FFF2-40B4-BE49-F238E27FC236}">
                    <a16:creationId xmlns:a16="http://schemas.microsoft.com/office/drawing/2014/main" id="{D6879AE4-B31C-926F-E35A-248EC24CE617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84" name="Rectangle 39">
                  <a:extLst>
                    <a:ext uri="{FF2B5EF4-FFF2-40B4-BE49-F238E27FC236}">
                      <a16:creationId xmlns:a16="http://schemas.microsoft.com/office/drawing/2014/main" id="{E1E7A640-A8FA-E5E5-0A1A-EFE317D171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85" name="Rectangle 39">
                  <a:extLst>
                    <a:ext uri="{FF2B5EF4-FFF2-40B4-BE49-F238E27FC236}">
                      <a16:creationId xmlns:a16="http://schemas.microsoft.com/office/drawing/2014/main" id="{F6B69524-5AB4-BE2C-DB76-54634F12D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83" name="Rectangle 39">
                <a:extLst>
                  <a:ext uri="{FF2B5EF4-FFF2-40B4-BE49-F238E27FC236}">
                    <a16:creationId xmlns:a16="http://schemas.microsoft.com/office/drawing/2014/main" id="{7E3BC04A-430E-F985-4A96-239065C2B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BC4DA3BC-F625-4CBE-52DF-8FD43BD2E5F2}"/>
              </a:ext>
            </a:extLst>
          </p:cNvPr>
          <p:cNvGrpSpPr/>
          <p:nvPr/>
        </p:nvGrpSpPr>
        <p:grpSpPr>
          <a:xfrm>
            <a:off x="1739692" y="2202673"/>
            <a:ext cx="3018453" cy="330056"/>
            <a:chOff x="1166254" y="1693575"/>
            <a:chExt cx="2263840" cy="247542"/>
          </a:xfrm>
        </p:grpSpPr>
        <p:sp>
          <p:nvSpPr>
            <p:cNvPr id="87" name="台形 86">
              <a:extLst>
                <a:ext uri="{FF2B5EF4-FFF2-40B4-BE49-F238E27FC236}">
                  <a16:creationId xmlns:a16="http://schemas.microsoft.com/office/drawing/2014/main" id="{D7E6476A-994E-34DE-1850-56BB405961A9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788214" y="1699917"/>
              <a:ext cx="241200" cy="241200"/>
            </a:xfrm>
            <a:prstGeom prst="trapezoid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latin typeface="+mn-ea"/>
              </a:endParaRPr>
            </a:p>
          </p:txBody>
        </p:sp>
        <p:sp>
          <p:nvSpPr>
            <p:cNvPr id="88" name="台形 87">
              <a:extLst>
                <a:ext uri="{FF2B5EF4-FFF2-40B4-BE49-F238E27FC236}">
                  <a16:creationId xmlns:a16="http://schemas.microsoft.com/office/drawing/2014/main" id="{A6686DA6-F6D3-906A-811E-B9F57106819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1166254" y="1699917"/>
              <a:ext cx="241200" cy="241200"/>
            </a:xfrm>
            <a:prstGeom prst="trapezoid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latin typeface="+mn-ea"/>
              </a:endParaRPr>
            </a:p>
          </p:txBody>
        </p:sp>
        <p:sp>
          <p:nvSpPr>
            <p:cNvPr id="89" name="台形 88">
              <a:extLst>
                <a:ext uri="{FF2B5EF4-FFF2-40B4-BE49-F238E27FC236}">
                  <a16:creationId xmlns:a16="http://schemas.microsoft.com/office/drawing/2014/main" id="{5AE98432-EBC0-3BFB-0C91-4D416604C290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2442466" y="1699917"/>
              <a:ext cx="241200" cy="241200"/>
            </a:xfrm>
            <a:prstGeom prst="trapezoid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latin typeface="+mn-ea"/>
              </a:endParaRPr>
            </a:p>
          </p:txBody>
        </p:sp>
        <p:sp>
          <p:nvSpPr>
            <p:cNvPr id="90" name="台形 89">
              <a:extLst>
                <a:ext uri="{FF2B5EF4-FFF2-40B4-BE49-F238E27FC236}">
                  <a16:creationId xmlns:a16="http://schemas.microsoft.com/office/drawing/2014/main" id="{D453A83C-36DD-6BCE-D60B-30B45C9AC5EE}"/>
                </a:ext>
              </a:extLst>
            </p:cNvPr>
            <p:cNvSpPr>
              <a:spLocks/>
            </p:cNvSpPr>
            <p:nvPr/>
          </p:nvSpPr>
          <p:spPr>
            <a:xfrm flipV="1">
              <a:off x="3187094" y="1693575"/>
              <a:ext cx="243000" cy="243000"/>
            </a:xfrm>
            <a:prstGeom prst="trapezoid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00" dirty="0">
                <a:latin typeface="+mn-ea"/>
              </a:endParaRPr>
            </a:p>
          </p:txBody>
        </p:sp>
      </p:grpSp>
      <p:sp>
        <p:nvSpPr>
          <p:cNvPr id="91" name="Text Box 28">
            <a:extLst>
              <a:ext uri="{FF2B5EF4-FFF2-40B4-BE49-F238E27FC236}">
                <a16:creationId xmlns:a16="http://schemas.microsoft.com/office/drawing/2014/main" id="{8EAE12B6-2F3A-9BB2-57EF-EA75694DD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1029" y="1687095"/>
            <a:ext cx="960000" cy="3840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tIns="4800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defTabSz="1219170">
              <a:defRPr/>
            </a:pPr>
            <a:r>
              <a:rPr kumimoji="0" lang="ja-JP" altLang="en-US" sz="2000" kern="0" dirty="0">
                <a:solidFill>
                  <a:prstClr val="black"/>
                </a:solidFill>
                <a:latin typeface="+mn-ea"/>
                <a:ea typeface="+mn-ea"/>
              </a:rPr>
              <a:t>部品</a:t>
            </a:r>
          </a:p>
        </p:txBody>
      </p:sp>
      <p:sp>
        <p:nvSpPr>
          <p:cNvPr id="92" name="Text Box 113">
            <a:extLst>
              <a:ext uri="{FF2B5EF4-FFF2-40B4-BE49-F238E27FC236}">
                <a16:creationId xmlns:a16="http://schemas.microsoft.com/office/drawing/2014/main" id="{72CF0872-1CB8-5685-B0AE-7BC169CE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82" y="1116169"/>
            <a:ext cx="1904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u="sng" spc="200" dirty="0">
                <a:latin typeface="+mn-ea"/>
                <a:ea typeface="+mn-ea"/>
              </a:rPr>
              <a:t>ライン方式</a:t>
            </a: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A8C076A9-E8F8-A196-A69A-4C71D79DCAC4}"/>
              </a:ext>
            </a:extLst>
          </p:cNvPr>
          <p:cNvGrpSpPr/>
          <p:nvPr/>
        </p:nvGrpSpPr>
        <p:grpSpPr>
          <a:xfrm>
            <a:off x="5232615" y="2572585"/>
            <a:ext cx="173179" cy="240000"/>
            <a:chOff x="4149036" y="3419098"/>
            <a:chExt cx="129884" cy="180000"/>
          </a:xfrm>
        </p:grpSpPr>
        <p:sp>
          <p:nvSpPr>
            <p:cNvPr id="94" name="Rectangle 39">
              <a:extLst>
                <a:ext uri="{FF2B5EF4-FFF2-40B4-BE49-F238E27FC236}">
                  <a16:creationId xmlns:a16="http://schemas.microsoft.com/office/drawing/2014/main" id="{7B0CEF4B-F016-52F1-9FDA-6B38E39C57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F72422A7-C54B-34C3-A8BE-A66C2EB857E5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2BC8A6D8-0DF6-5AB7-203E-D6C7615322C3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98" name="Rectangle 39">
                  <a:extLst>
                    <a:ext uri="{FF2B5EF4-FFF2-40B4-BE49-F238E27FC236}">
                      <a16:creationId xmlns:a16="http://schemas.microsoft.com/office/drawing/2014/main" id="{2B3E82B9-6B31-66C7-D757-2B3AC0C3DA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99" name="Rectangle 39">
                  <a:extLst>
                    <a:ext uri="{FF2B5EF4-FFF2-40B4-BE49-F238E27FC236}">
                      <a16:creationId xmlns:a16="http://schemas.microsoft.com/office/drawing/2014/main" id="{0185C922-B392-000C-19EF-C151EC9E89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97" name="Rectangle 39">
                <a:extLst>
                  <a:ext uri="{FF2B5EF4-FFF2-40B4-BE49-F238E27FC236}">
                    <a16:creationId xmlns:a16="http://schemas.microsoft.com/office/drawing/2014/main" id="{D1292EDA-A500-428C-75A8-129EADDDA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aphicFrame>
        <p:nvGraphicFramePr>
          <p:cNvPr id="100" name="表 99">
            <a:extLst>
              <a:ext uri="{FF2B5EF4-FFF2-40B4-BE49-F238E27FC236}">
                <a16:creationId xmlns:a16="http://schemas.microsoft.com/office/drawing/2014/main" id="{D1A36DEC-E58B-35A6-CA93-31F45E4FDAC8}"/>
              </a:ext>
            </a:extLst>
          </p:cNvPr>
          <p:cNvGraphicFramePr>
            <a:graphicFrameLocks noGrp="1"/>
          </p:cNvGraphicFramePr>
          <p:nvPr/>
        </p:nvGraphicFramePr>
        <p:xfrm>
          <a:off x="6209353" y="2252624"/>
          <a:ext cx="12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主体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sp>
        <p:nvSpPr>
          <p:cNvPr id="101" name="台形 100">
            <a:extLst>
              <a:ext uri="{FF2B5EF4-FFF2-40B4-BE49-F238E27FC236}">
                <a16:creationId xmlns:a16="http://schemas.microsoft.com/office/drawing/2014/main" id="{45C4EE3D-88BC-DEDD-2DF1-98A3BFA43876}"/>
              </a:ext>
            </a:extLst>
          </p:cNvPr>
          <p:cNvSpPr>
            <a:spLocks noChangeAspect="1"/>
          </p:cNvSpPr>
          <p:nvPr/>
        </p:nvSpPr>
        <p:spPr>
          <a:xfrm flipV="1">
            <a:off x="4434721" y="2202612"/>
            <a:ext cx="324000" cy="324000"/>
          </a:xfrm>
          <a:prstGeom prst="trapezoid">
            <a:avLst/>
          </a:prstGeom>
          <a:solidFill>
            <a:srgbClr val="FFE48F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grpSp>
        <p:nvGrpSpPr>
          <p:cNvPr id="102" name="Group 47">
            <a:extLst>
              <a:ext uri="{FF2B5EF4-FFF2-40B4-BE49-F238E27FC236}">
                <a16:creationId xmlns:a16="http://schemas.microsoft.com/office/drawing/2014/main" id="{D2176196-EB0C-C4FD-89AF-62013AD67F0F}"/>
              </a:ext>
            </a:extLst>
          </p:cNvPr>
          <p:cNvGrpSpPr>
            <a:grpSpLocks/>
          </p:cNvGrpSpPr>
          <p:nvPr/>
        </p:nvGrpSpPr>
        <p:grpSpPr bwMode="auto">
          <a:xfrm>
            <a:off x="1935329" y="5152152"/>
            <a:ext cx="889001" cy="843220"/>
            <a:chOff x="335" y="3205"/>
            <a:chExt cx="420" cy="378"/>
          </a:xfrm>
        </p:grpSpPr>
        <p:sp>
          <p:nvSpPr>
            <p:cNvPr id="103" name="Rectangle 48">
              <a:extLst>
                <a:ext uri="{FF2B5EF4-FFF2-40B4-BE49-F238E27FC236}">
                  <a16:creationId xmlns:a16="http://schemas.microsoft.com/office/drawing/2014/main" id="{BD58D20A-5E16-52D2-7AE1-8042ED59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205"/>
              <a:ext cx="405" cy="3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104" name="Text Box 49">
              <a:extLst>
                <a:ext uri="{FF2B5EF4-FFF2-40B4-BE49-F238E27FC236}">
                  <a16:creationId xmlns:a16="http://schemas.microsoft.com/office/drawing/2014/main" id="{3F424EE7-17EA-5FD8-8BA3-6E3655902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" y="3224"/>
              <a:ext cx="20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000" dirty="0">
                  <a:latin typeface="+mn-ea"/>
                  <a:ea typeface="+mn-ea"/>
                </a:rPr>
                <a:t>製</a:t>
              </a:r>
              <a:endParaRPr lang="en-US" altLang="ja-JP" sz="2000" dirty="0">
                <a:latin typeface="+mn-ea"/>
                <a:ea typeface="+mn-ea"/>
              </a:endParaRPr>
            </a:p>
            <a:p>
              <a:pPr eaLnBrk="1" hangingPunct="1"/>
              <a:r>
                <a:rPr lang="ja-JP" altLang="en-US" sz="2000" dirty="0">
                  <a:latin typeface="+mn-ea"/>
                  <a:ea typeface="+mn-ea"/>
                </a:rPr>
                <a:t>品</a:t>
              </a:r>
            </a:p>
          </p:txBody>
        </p:sp>
      </p:grpSp>
      <p:sp>
        <p:nvSpPr>
          <p:cNvPr id="105" name="Rectangle 55">
            <a:extLst>
              <a:ext uri="{FF2B5EF4-FFF2-40B4-BE49-F238E27FC236}">
                <a16:creationId xmlns:a16="http://schemas.microsoft.com/office/drawing/2014/main" id="{EAF83F37-F98C-DF94-B458-C24FA55CB0F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01460" y="4448091"/>
            <a:ext cx="177800" cy="289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>
              <a:latin typeface="+mn-ea"/>
              <a:ea typeface="+mn-ea"/>
            </a:endParaRPr>
          </a:p>
        </p:txBody>
      </p:sp>
      <p:grpSp>
        <p:nvGrpSpPr>
          <p:cNvPr id="106" name="Group 56">
            <a:extLst>
              <a:ext uri="{FF2B5EF4-FFF2-40B4-BE49-F238E27FC236}">
                <a16:creationId xmlns:a16="http://schemas.microsoft.com/office/drawing/2014/main" id="{B92EEA1A-FEBB-1AE9-048E-F868E6736593}"/>
              </a:ext>
            </a:extLst>
          </p:cNvPr>
          <p:cNvGrpSpPr>
            <a:grpSpLocks/>
          </p:cNvGrpSpPr>
          <p:nvPr/>
        </p:nvGrpSpPr>
        <p:grpSpPr bwMode="auto">
          <a:xfrm>
            <a:off x="2991860" y="4613305"/>
            <a:ext cx="474133" cy="251884"/>
            <a:chOff x="1336" y="2990"/>
            <a:chExt cx="224" cy="119"/>
          </a:xfrm>
        </p:grpSpPr>
        <p:sp>
          <p:nvSpPr>
            <p:cNvPr id="107" name="AutoShape 57">
              <a:extLst>
                <a:ext uri="{FF2B5EF4-FFF2-40B4-BE49-F238E27FC236}">
                  <a16:creationId xmlns:a16="http://schemas.microsoft.com/office/drawing/2014/main" id="{D44BEF4E-54D8-257D-C5ED-4104CC7E3C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388" y="2938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108" name="Oval 58">
              <a:extLst>
                <a:ext uri="{FF2B5EF4-FFF2-40B4-BE49-F238E27FC236}">
                  <a16:creationId xmlns:a16="http://schemas.microsoft.com/office/drawing/2014/main" id="{7B5BBC36-5616-125F-F3AA-526C8C7974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02" y="3008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109" name="Group 59">
            <a:extLst>
              <a:ext uri="{FF2B5EF4-FFF2-40B4-BE49-F238E27FC236}">
                <a16:creationId xmlns:a16="http://schemas.microsoft.com/office/drawing/2014/main" id="{38A3F5C8-EFFE-A958-CEA8-F0A2E145B44A}"/>
              </a:ext>
            </a:extLst>
          </p:cNvPr>
          <p:cNvGrpSpPr>
            <a:grpSpLocks/>
          </p:cNvGrpSpPr>
          <p:nvPr/>
        </p:nvGrpSpPr>
        <p:grpSpPr bwMode="auto">
          <a:xfrm>
            <a:off x="3543499" y="4821687"/>
            <a:ext cx="251884" cy="474133"/>
            <a:chOff x="1550" y="3055"/>
            <a:chExt cx="119" cy="224"/>
          </a:xfrm>
        </p:grpSpPr>
        <p:sp>
          <p:nvSpPr>
            <p:cNvPr id="110" name="AutoShape 60">
              <a:extLst>
                <a:ext uri="{FF2B5EF4-FFF2-40B4-BE49-F238E27FC236}">
                  <a16:creationId xmlns:a16="http://schemas.microsoft.com/office/drawing/2014/main" id="{F82C4572-B8D6-7612-DE08-AEA879205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111" name="Oval 61">
              <a:extLst>
                <a:ext uri="{FF2B5EF4-FFF2-40B4-BE49-F238E27FC236}">
                  <a16:creationId xmlns:a16="http://schemas.microsoft.com/office/drawing/2014/main" id="{90AEA58D-62C2-4C3B-5750-3B144A65A2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sp>
        <p:nvSpPr>
          <p:cNvPr id="112" name="Rectangle 62">
            <a:extLst>
              <a:ext uri="{FF2B5EF4-FFF2-40B4-BE49-F238E27FC236}">
                <a16:creationId xmlns:a16="http://schemas.microsoft.com/office/drawing/2014/main" id="{65E1FD1D-8EE2-5C55-78A4-B51DACBEB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6027" y="4314742"/>
            <a:ext cx="692151" cy="2899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>
              <a:latin typeface="+mn-ea"/>
              <a:ea typeface="+mn-ea"/>
            </a:endParaRPr>
          </a:p>
        </p:txBody>
      </p:sp>
      <p:sp>
        <p:nvSpPr>
          <p:cNvPr id="113" name="Rectangle 63">
            <a:extLst>
              <a:ext uri="{FF2B5EF4-FFF2-40B4-BE49-F238E27FC236}">
                <a16:creationId xmlns:a16="http://schemas.microsoft.com/office/drawing/2014/main" id="{C8E7F7A6-7592-217A-5485-CFF190A3A4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92347" y="4884740"/>
            <a:ext cx="692151" cy="289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+mn-ea"/>
            </a:endParaRPr>
          </a:p>
        </p:txBody>
      </p:sp>
      <p:sp>
        <p:nvSpPr>
          <p:cNvPr id="114" name="Rectangle 64">
            <a:extLst>
              <a:ext uri="{FF2B5EF4-FFF2-40B4-BE49-F238E27FC236}">
                <a16:creationId xmlns:a16="http://schemas.microsoft.com/office/drawing/2014/main" id="{5A21B68B-89C3-A87F-1167-B86160F52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4127" y="5399429"/>
            <a:ext cx="692151" cy="3292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>
              <a:latin typeface="+mn-ea"/>
              <a:ea typeface="+mn-ea"/>
            </a:endParaRPr>
          </a:p>
        </p:txBody>
      </p:sp>
      <p:grpSp>
        <p:nvGrpSpPr>
          <p:cNvPr id="115" name="Group 66">
            <a:extLst>
              <a:ext uri="{FF2B5EF4-FFF2-40B4-BE49-F238E27FC236}">
                <a16:creationId xmlns:a16="http://schemas.microsoft.com/office/drawing/2014/main" id="{BF8DACA5-2CDC-B674-2E74-8C514FAE07D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3010826" y="5123535"/>
            <a:ext cx="474133" cy="251883"/>
            <a:chOff x="1345" y="3503"/>
            <a:chExt cx="224" cy="119"/>
          </a:xfrm>
        </p:grpSpPr>
        <p:sp>
          <p:nvSpPr>
            <p:cNvPr id="116" name="AutoShape 67">
              <a:extLst>
                <a:ext uri="{FF2B5EF4-FFF2-40B4-BE49-F238E27FC236}">
                  <a16:creationId xmlns:a16="http://schemas.microsoft.com/office/drawing/2014/main" id="{151134CF-5674-BC7B-37BF-2FA5E757EF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397" y="3451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 dirty="0">
                <a:latin typeface="+mn-ea"/>
                <a:ea typeface="+mn-ea"/>
              </a:endParaRPr>
            </a:p>
          </p:txBody>
        </p:sp>
        <p:sp>
          <p:nvSpPr>
            <p:cNvPr id="117" name="Oval 68">
              <a:extLst>
                <a:ext uri="{FF2B5EF4-FFF2-40B4-BE49-F238E27FC236}">
                  <a16:creationId xmlns:a16="http://schemas.microsoft.com/office/drawing/2014/main" id="{BAF7EA73-06D6-0496-336D-3E5A68C3DB7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411" y="35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 dirty="0">
                <a:latin typeface="+mn-ea"/>
                <a:ea typeface="+mn-ea"/>
              </a:endParaRPr>
            </a:p>
          </p:txBody>
        </p:sp>
      </p:grpSp>
      <p:sp>
        <p:nvSpPr>
          <p:cNvPr id="118" name="Rectangle 69">
            <a:extLst>
              <a:ext uri="{FF2B5EF4-FFF2-40B4-BE49-F238E27FC236}">
                <a16:creationId xmlns:a16="http://schemas.microsoft.com/office/drawing/2014/main" id="{EB109192-49A8-1097-E674-C9DC100AF42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660071" y="5379317"/>
            <a:ext cx="247435" cy="289983"/>
          </a:xfrm>
          <a:prstGeom prst="rect">
            <a:avLst/>
          </a:prstGeom>
          <a:solidFill>
            <a:srgbClr val="99FFE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endParaRPr lang="ja-JP" altLang="en-US" sz="2400">
              <a:latin typeface="+mn-ea"/>
              <a:ea typeface="+mn-ea"/>
            </a:endParaRPr>
          </a:p>
        </p:txBody>
      </p:sp>
      <p:sp>
        <p:nvSpPr>
          <p:cNvPr id="119" name="台形 118">
            <a:extLst>
              <a:ext uri="{FF2B5EF4-FFF2-40B4-BE49-F238E27FC236}">
                <a16:creationId xmlns:a16="http://schemas.microsoft.com/office/drawing/2014/main" id="{E9B2F735-801E-AB37-6AF7-40152659DAB8}"/>
              </a:ext>
            </a:extLst>
          </p:cNvPr>
          <p:cNvSpPr/>
          <p:nvPr/>
        </p:nvSpPr>
        <p:spPr>
          <a:xfrm flipV="1">
            <a:off x="2879677" y="4086951"/>
            <a:ext cx="336000" cy="288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20" name="台形 119">
            <a:extLst>
              <a:ext uri="{FF2B5EF4-FFF2-40B4-BE49-F238E27FC236}">
                <a16:creationId xmlns:a16="http://schemas.microsoft.com/office/drawing/2014/main" id="{7948B941-AD57-180C-16B0-DB36FC1CC80F}"/>
              </a:ext>
            </a:extLst>
          </p:cNvPr>
          <p:cNvSpPr/>
          <p:nvPr/>
        </p:nvSpPr>
        <p:spPr>
          <a:xfrm flipV="1">
            <a:off x="3245620" y="4086951"/>
            <a:ext cx="336000" cy="288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grpSp>
        <p:nvGrpSpPr>
          <p:cNvPr id="121" name="グループ化 120">
            <a:extLst>
              <a:ext uri="{FF2B5EF4-FFF2-40B4-BE49-F238E27FC236}">
                <a16:creationId xmlns:a16="http://schemas.microsoft.com/office/drawing/2014/main" id="{3334E80A-C5B9-627C-EE81-2309175F6388}"/>
              </a:ext>
            </a:extLst>
          </p:cNvPr>
          <p:cNvGrpSpPr/>
          <p:nvPr/>
        </p:nvGrpSpPr>
        <p:grpSpPr>
          <a:xfrm rot="5400000">
            <a:off x="3913088" y="4909595"/>
            <a:ext cx="674355" cy="288000"/>
            <a:chOff x="740544" y="1673216"/>
            <a:chExt cx="505766" cy="252000"/>
          </a:xfrm>
          <a:solidFill>
            <a:srgbClr val="FFFF99"/>
          </a:solidFill>
        </p:grpSpPr>
        <p:sp>
          <p:nvSpPr>
            <p:cNvPr id="122" name="台形 121">
              <a:extLst>
                <a:ext uri="{FF2B5EF4-FFF2-40B4-BE49-F238E27FC236}">
                  <a16:creationId xmlns:a16="http://schemas.microsoft.com/office/drawing/2014/main" id="{133C7F20-B299-48A8-3F1A-211B2466D8ED}"/>
                </a:ext>
              </a:extLst>
            </p:cNvPr>
            <p:cNvSpPr/>
            <p:nvPr/>
          </p:nvSpPr>
          <p:spPr>
            <a:xfrm flipV="1">
              <a:off x="994310" y="1673216"/>
              <a:ext cx="252000" cy="252000"/>
            </a:xfrm>
            <a:prstGeom prst="trapezoid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>
                <a:latin typeface="+mn-ea"/>
              </a:endParaRPr>
            </a:p>
          </p:txBody>
        </p:sp>
        <p:sp>
          <p:nvSpPr>
            <p:cNvPr id="123" name="台形 122">
              <a:extLst>
                <a:ext uri="{FF2B5EF4-FFF2-40B4-BE49-F238E27FC236}">
                  <a16:creationId xmlns:a16="http://schemas.microsoft.com/office/drawing/2014/main" id="{A6414666-00FD-940F-7F70-1EB598725222}"/>
                </a:ext>
              </a:extLst>
            </p:cNvPr>
            <p:cNvSpPr/>
            <p:nvPr/>
          </p:nvSpPr>
          <p:spPr>
            <a:xfrm flipV="1">
              <a:off x="740544" y="1673216"/>
              <a:ext cx="252000" cy="252000"/>
            </a:xfrm>
            <a:prstGeom prst="trapezoid">
              <a:avLst/>
            </a:prstGeom>
            <a:grpFill/>
            <a:ln w="952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 dirty="0">
                <a:latin typeface="+mn-ea"/>
              </a:endParaRPr>
            </a:p>
          </p:txBody>
        </p:sp>
      </p:grpSp>
      <p:sp>
        <p:nvSpPr>
          <p:cNvPr id="124" name="台形 123">
            <a:extLst>
              <a:ext uri="{FF2B5EF4-FFF2-40B4-BE49-F238E27FC236}">
                <a16:creationId xmlns:a16="http://schemas.microsoft.com/office/drawing/2014/main" id="{EDC731E4-A1FA-5EEB-E9F4-8758C4AE0BF0}"/>
              </a:ext>
            </a:extLst>
          </p:cNvPr>
          <p:cNvSpPr/>
          <p:nvPr/>
        </p:nvSpPr>
        <p:spPr>
          <a:xfrm rot="10800000" flipV="1">
            <a:off x="3119633" y="5726500"/>
            <a:ext cx="288000" cy="288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AC5324F1-B3F2-14C2-AA76-D4A939CC80A4}"/>
              </a:ext>
            </a:extLst>
          </p:cNvPr>
          <p:cNvGrpSpPr/>
          <p:nvPr/>
        </p:nvGrpSpPr>
        <p:grpSpPr>
          <a:xfrm>
            <a:off x="2623507" y="5179616"/>
            <a:ext cx="173179" cy="240000"/>
            <a:chOff x="4149036" y="3419098"/>
            <a:chExt cx="129884" cy="180000"/>
          </a:xfrm>
        </p:grpSpPr>
        <p:sp>
          <p:nvSpPr>
            <p:cNvPr id="126" name="Rectangle 39">
              <a:extLst>
                <a:ext uri="{FF2B5EF4-FFF2-40B4-BE49-F238E27FC236}">
                  <a16:creationId xmlns:a16="http://schemas.microsoft.com/office/drawing/2014/main" id="{45123678-2EBE-F12A-44E4-C8843E1BC0F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ADC6D806-14EC-A0DD-FD9C-7AA4D1074988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128" name="グループ化 127">
                <a:extLst>
                  <a:ext uri="{FF2B5EF4-FFF2-40B4-BE49-F238E27FC236}">
                    <a16:creationId xmlns:a16="http://schemas.microsoft.com/office/drawing/2014/main" id="{DB9A65C7-A3D6-3CC1-87D5-32151462F9FE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130" name="Rectangle 39">
                  <a:extLst>
                    <a:ext uri="{FF2B5EF4-FFF2-40B4-BE49-F238E27FC236}">
                      <a16:creationId xmlns:a16="http://schemas.microsoft.com/office/drawing/2014/main" id="{94A905A5-A05B-E883-1FAA-698E00805B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31" name="Rectangle 39">
                  <a:extLst>
                    <a:ext uri="{FF2B5EF4-FFF2-40B4-BE49-F238E27FC236}">
                      <a16:creationId xmlns:a16="http://schemas.microsoft.com/office/drawing/2014/main" id="{37BD4939-D8A1-66EC-3296-8BFF4B9725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29" name="Rectangle 39">
                <a:extLst>
                  <a:ext uri="{FF2B5EF4-FFF2-40B4-BE49-F238E27FC236}">
                    <a16:creationId xmlns:a16="http://schemas.microsoft.com/office/drawing/2014/main" id="{7C67F935-B081-F0D7-7E6B-28725C33B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132" name="グループ化 131">
            <a:extLst>
              <a:ext uri="{FF2B5EF4-FFF2-40B4-BE49-F238E27FC236}">
                <a16:creationId xmlns:a16="http://schemas.microsoft.com/office/drawing/2014/main" id="{38FA05C2-E1A7-2DAF-0515-ECBB15AFDEF5}"/>
              </a:ext>
            </a:extLst>
          </p:cNvPr>
          <p:cNvGrpSpPr/>
          <p:nvPr/>
        </p:nvGrpSpPr>
        <p:grpSpPr>
          <a:xfrm>
            <a:off x="2617607" y="5717521"/>
            <a:ext cx="173179" cy="240000"/>
            <a:chOff x="4149036" y="3419098"/>
            <a:chExt cx="129884" cy="180000"/>
          </a:xfrm>
        </p:grpSpPr>
        <p:sp>
          <p:nvSpPr>
            <p:cNvPr id="133" name="Rectangle 39">
              <a:extLst>
                <a:ext uri="{FF2B5EF4-FFF2-40B4-BE49-F238E27FC236}">
                  <a16:creationId xmlns:a16="http://schemas.microsoft.com/office/drawing/2014/main" id="{58C6ACE4-EB96-1226-7618-73C58842FF8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677ECEE9-4188-4378-1ABB-5133BCDF7187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4C22BA99-E048-AE0B-0A9F-E3B7CD03EC36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137" name="Rectangle 39">
                  <a:extLst>
                    <a:ext uri="{FF2B5EF4-FFF2-40B4-BE49-F238E27FC236}">
                      <a16:creationId xmlns:a16="http://schemas.microsoft.com/office/drawing/2014/main" id="{FFD9C3E0-FEF1-34DE-EBE6-8BC8F1FD26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38" name="Rectangle 39">
                  <a:extLst>
                    <a:ext uri="{FF2B5EF4-FFF2-40B4-BE49-F238E27FC236}">
                      <a16:creationId xmlns:a16="http://schemas.microsoft.com/office/drawing/2014/main" id="{4C72AAB7-EE9E-AC2E-3269-14EFCF87D4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36" name="Rectangle 39">
                <a:extLst>
                  <a:ext uri="{FF2B5EF4-FFF2-40B4-BE49-F238E27FC236}">
                    <a16:creationId xmlns:a16="http://schemas.microsoft.com/office/drawing/2014/main" id="{EF67F452-9146-0AEC-370A-39ADF89617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EF72C7D1-1457-BF81-7CA8-6C13FFC61C5D}"/>
              </a:ext>
            </a:extLst>
          </p:cNvPr>
          <p:cNvGrpSpPr/>
          <p:nvPr/>
        </p:nvGrpSpPr>
        <p:grpSpPr>
          <a:xfrm>
            <a:off x="2355249" y="5717521"/>
            <a:ext cx="173179" cy="240000"/>
            <a:chOff x="4149036" y="3419098"/>
            <a:chExt cx="129884" cy="180000"/>
          </a:xfrm>
        </p:grpSpPr>
        <p:sp>
          <p:nvSpPr>
            <p:cNvPr id="140" name="Rectangle 39">
              <a:extLst>
                <a:ext uri="{FF2B5EF4-FFF2-40B4-BE49-F238E27FC236}">
                  <a16:creationId xmlns:a16="http://schemas.microsoft.com/office/drawing/2014/main" id="{A3D8A12F-E34E-3208-B28A-34EAE75C355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141" name="グループ化 140">
              <a:extLst>
                <a:ext uri="{FF2B5EF4-FFF2-40B4-BE49-F238E27FC236}">
                  <a16:creationId xmlns:a16="http://schemas.microsoft.com/office/drawing/2014/main" id="{04A90F7D-FCFC-77D6-5541-E2A87D5D9571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142" name="グループ化 141">
                <a:extLst>
                  <a:ext uri="{FF2B5EF4-FFF2-40B4-BE49-F238E27FC236}">
                    <a16:creationId xmlns:a16="http://schemas.microsoft.com/office/drawing/2014/main" id="{DE79FE4C-EA9D-2C8E-EF8E-8E80890A2318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144" name="Rectangle 39">
                  <a:extLst>
                    <a:ext uri="{FF2B5EF4-FFF2-40B4-BE49-F238E27FC236}">
                      <a16:creationId xmlns:a16="http://schemas.microsoft.com/office/drawing/2014/main" id="{B4D86C83-9FE7-8062-EE39-D81C68534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45" name="Rectangle 39">
                  <a:extLst>
                    <a:ext uri="{FF2B5EF4-FFF2-40B4-BE49-F238E27FC236}">
                      <a16:creationId xmlns:a16="http://schemas.microsoft.com/office/drawing/2014/main" id="{CDBB3738-6AC3-4F4B-2A29-6965A4092C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43" name="Rectangle 39">
                <a:extLst>
                  <a:ext uri="{FF2B5EF4-FFF2-40B4-BE49-F238E27FC236}">
                    <a16:creationId xmlns:a16="http://schemas.microsoft.com/office/drawing/2014/main" id="{3120B2D0-4DD7-E7D4-9815-BB6308F98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146" name="楕円 145">
            <a:extLst>
              <a:ext uri="{FF2B5EF4-FFF2-40B4-BE49-F238E27FC236}">
                <a16:creationId xmlns:a16="http://schemas.microsoft.com/office/drawing/2014/main" id="{C0FEADBD-01C0-9D02-66E2-612BFECED886}"/>
              </a:ext>
            </a:extLst>
          </p:cNvPr>
          <p:cNvSpPr>
            <a:spLocks noChangeAspect="1"/>
          </p:cNvSpPr>
          <p:nvPr/>
        </p:nvSpPr>
        <p:spPr>
          <a:xfrm>
            <a:off x="3346576" y="5556019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47" name="楕円 146">
            <a:extLst>
              <a:ext uri="{FF2B5EF4-FFF2-40B4-BE49-F238E27FC236}">
                <a16:creationId xmlns:a16="http://schemas.microsoft.com/office/drawing/2014/main" id="{4A2FF23B-0B31-6891-005A-D69C45FDBCC3}"/>
              </a:ext>
            </a:extLst>
          </p:cNvPr>
          <p:cNvSpPr>
            <a:spLocks noChangeAspect="1"/>
          </p:cNvSpPr>
          <p:nvPr/>
        </p:nvSpPr>
        <p:spPr>
          <a:xfrm>
            <a:off x="3671387" y="5485319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48" name="楕円 147">
            <a:extLst>
              <a:ext uri="{FF2B5EF4-FFF2-40B4-BE49-F238E27FC236}">
                <a16:creationId xmlns:a16="http://schemas.microsoft.com/office/drawing/2014/main" id="{E26C1B8E-F9A2-47E2-278B-A1CB7CD4FF65}"/>
              </a:ext>
            </a:extLst>
          </p:cNvPr>
          <p:cNvSpPr>
            <a:spLocks noChangeAspect="1"/>
          </p:cNvSpPr>
          <p:nvPr/>
        </p:nvSpPr>
        <p:spPr>
          <a:xfrm>
            <a:off x="3872399" y="5121068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49" name="楕円 148">
            <a:extLst>
              <a:ext uri="{FF2B5EF4-FFF2-40B4-BE49-F238E27FC236}">
                <a16:creationId xmlns:a16="http://schemas.microsoft.com/office/drawing/2014/main" id="{53046490-ED21-8F0E-13BD-00D89E973986}"/>
              </a:ext>
            </a:extLst>
          </p:cNvPr>
          <p:cNvSpPr>
            <a:spLocks noChangeAspect="1"/>
          </p:cNvSpPr>
          <p:nvPr/>
        </p:nvSpPr>
        <p:spPr>
          <a:xfrm>
            <a:off x="3872459" y="4932331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50" name="楕円 149">
            <a:extLst>
              <a:ext uri="{FF2B5EF4-FFF2-40B4-BE49-F238E27FC236}">
                <a16:creationId xmlns:a16="http://schemas.microsoft.com/office/drawing/2014/main" id="{0F931769-9373-3C81-C4FF-E6B1B49F71B4}"/>
              </a:ext>
            </a:extLst>
          </p:cNvPr>
          <p:cNvSpPr>
            <a:spLocks noChangeAspect="1"/>
          </p:cNvSpPr>
          <p:nvPr/>
        </p:nvSpPr>
        <p:spPr>
          <a:xfrm>
            <a:off x="3711499" y="4587628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51" name="楕円 150">
            <a:extLst>
              <a:ext uri="{FF2B5EF4-FFF2-40B4-BE49-F238E27FC236}">
                <a16:creationId xmlns:a16="http://schemas.microsoft.com/office/drawing/2014/main" id="{6E09B974-3784-C796-DDF3-7E98430E0893}"/>
              </a:ext>
            </a:extLst>
          </p:cNvPr>
          <p:cNvSpPr>
            <a:spLocks noChangeAspect="1"/>
          </p:cNvSpPr>
          <p:nvPr/>
        </p:nvSpPr>
        <p:spPr>
          <a:xfrm>
            <a:off x="3788887" y="5366708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52" name="楕円 151">
            <a:extLst>
              <a:ext uri="{FF2B5EF4-FFF2-40B4-BE49-F238E27FC236}">
                <a16:creationId xmlns:a16="http://schemas.microsoft.com/office/drawing/2014/main" id="{E41F7704-6998-F18E-8C9C-CB8327A09979}"/>
              </a:ext>
            </a:extLst>
          </p:cNvPr>
          <p:cNvSpPr>
            <a:spLocks noChangeAspect="1"/>
          </p:cNvSpPr>
          <p:nvPr/>
        </p:nvSpPr>
        <p:spPr>
          <a:xfrm>
            <a:off x="3615148" y="4550053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53" name="楕円 152">
            <a:extLst>
              <a:ext uri="{FF2B5EF4-FFF2-40B4-BE49-F238E27FC236}">
                <a16:creationId xmlns:a16="http://schemas.microsoft.com/office/drawing/2014/main" id="{BD31D65D-8EE1-0327-809D-D23453C22D5E}"/>
              </a:ext>
            </a:extLst>
          </p:cNvPr>
          <p:cNvSpPr>
            <a:spLocks noChangeAspect="1"/>
          </p:cNvSpPr>
          <p:nvPr/>
        </p:nvSpPr>
        <p:spPr>
          <a:xfrm>
            <a:off x="3272988" y="4451289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54" name="正方形/長方形 153">
            <a:extLst>
              <a:ext uri="{FF2B5EF4-FFF2-40B4-BE49-F238E27FC236}">
                <a16:creationId xmlns:a16="http://schemas.microsoft.com/office/drawing/2014/main" id="{9B01D990-8EE2-DE75-BA1F-A5BA588794F4}"/>
              </a:ext>
            </a:extLst>
          </p:cNvPr>
          <p:cNvSpPr/>
          <p:nvPr/>
        </p:nvSpPr>
        <p:spPr>
          <a:xfrm>
            <a:off x="2453257" y="4628822"/>
            <a:ext cx="87855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55" name="Rectangle 41">
            <a:extLst>
              <a:ext uri="{FF2B5EF4-FFF2-40B4-BE49-F238E27FC236}">
                <a16:creationId xmlns:a16="http://schemas.microsoft.com/office/drawing/2014/main" id="{FB3C7C8F-3A69-BEB5-55B9-DE3B187CA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797" y="4412176"/>
            <a:ext cx="95092" cy="144000"/>
          </a:xfrm>
          <a:prstGeom prst="rect">
            <a:avLst/>
          </a:prstGeom>
          <a:solidFill>
            <a:srgbClr val="EEECE1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56" name="Rectangle 41">
            <a:extLst>
              <a:ext uri="{FF2B5EF4-FFF2-40B4-BE49-F238E27FC236}">
                <a16:creationId xmlns:a16="http://schemas.microsoft.com/office/drawing/2014/main" id="{C5AB3978-EAF9-0FC4-EC1B-8BF2D97C1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795" y="4502053"/>
            <a:ext cx="95092" cy="144000"/>
          </a:xfrm>
          <a:prstGeom prst="rect">
            <a:avLst/>
          </a:prstGeom>
          <a:solidFill>
            <a:srgbClr val="EEECE1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57" name="グループ化 156">
            <a:extLst>
              <a:ext uri="{FF2B5EF4-FFF2-40B4-BE49-F238E27FC236}">
                <a16:creationId xmlns:a16="http://schemas.microsoft.com/office/drawing/2014/main" id="{645F8DB5-DFEF-86CA-6477-A724877B2E62}"/>
              </a:ext>
            </a:extLst>
          </p:cNvPr>
          <p:cNvGrpSpPr/>
          <p:nvPr/>
        </p:nvGrpSpPr>
        <p:grpSpPr>
          <a:xfrm>
            <a:off x="3854447" y="4960155"/>
            <a:ext cx="142637" cy="192000"/>
            <a:chOff x="5526600" y="3395050"/>
            <a:chExt cx="108000" cy="144000"/>
          </a:xfrm>
        </p:grpSpPr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62DBA5AE-AF76-9A19-FC45-010D023E83FC}"/>
                </a:ext>
              </a:extLst>
            </p:cNvPr>
            <p:cNvGrpSpPr/>
            <p:nvPr/>
          </p:nvGrpSpPr>
          <p:grpSpPr>
            <a:xfrm>
              <a:off x="5526600" y="3395050"/>
              <a:ext cx="72000" cy="144000"/>
              <a:chOff x="5324944" y="3395050"/>
              <a:chExt cx="72000" cy="144000"/>
            </a:xfrm>
          </p:grpSpPr>
          <p:sp>
            <p:nvSpPr>
              <p:cNvPr id="160" name="Rectangle 39">
                <a:extLst>
                  <a:ext uri="{FF2B5EF4-FFF2-40B4-BE49-F238E27FC236}">
                    <a16:creationId xmlns:a16="http://schemas.microsoft.com/office/drawing/2014/main" id="{93309DD6-68B9-CCBB-C9E4-9942317B7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944" y="3395050"/>
                <a:ext cx="72000" cy="144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1" name="Rectangle 39">
                <a:extLst>
                  <a:ext uri="{FF2B5EF4-FFF2-40B4-BE49-F238E27FC236}">
                    <a16:creationId xmlns:a16="http://schemas.microsoft.com/office/drawing/2014/main" id="{4BFCE981-869E-DD4A-0EA3-B21B38136C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944" y="3426777"/>
                <a:ext cx="36000" cy="72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59" name="Rectangle 39">
              <a:extLst>
                <a:ext uri="{FF2B5EF4-FFF2-40B4-BE49-F238E27FC236}">
                  <a16:creationId xmlns:a16="http://schemas.microsoft.com/office/drawing/2014/main" id="{C5E8EB89-316F-5539-A45B-971C99485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600" y="3413050"/>
              <a:ext cx="36000" cy="10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2" name="グループ化 161">
            <a:extLst>
              <a:ext uri="{FF2B5EF4-FFF2-40B4-BE49-F238E27FC236}">
                <a16:creationId xmlns:a16="http://schemas.microsoft.com/office/drawing/2014/main" id="{5E0E6307-47A0-D82C-1BF6-DC0A416A1CBA}"/>
              </a:ext>
            </a:extLst>
          </p:cNvPr>
          <p:cNvGrpSpPr/>
          <p:nvPr/>
        </p:nvGrpSpPr>
        <p:grpSpPr>
          <a:xfrm>
            <a:off x="3728399" y="5424386"/>
            <a:ext cx="144000" cy="190183"/>
            <a:chOff x="5526600" y="3395050"/>
            <a:chExt cx="108000" cy="144000"/>
          </a:xfrm>
        </p:grpSpPr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F5FD01C5-268F-E46A-82D7-B8F45FA362D1}"/>
                </a:ext>
              </a:extLst>
            </p:cNvPr>
            <p:cNvGrpSpPr/>
            <p:nvPr/>
          </p:nvGrpSpPr>
          <p:grpSpPr>
            <a:xfrm>
              <a:off x="5526600" y="3395050"/>
              <a:ext cx="72000" cy="144000"/>
              <a:chOff x="5324944" y="3395050"/>
              <a:chExt cx="72000" cy="144000"/>
            </a:xfrm>
          </p:grpSpPr>
          <p:sp>
            <p:nvSpPr>
              <p:cNvPr id="165" name="Rectangle 39">
                <a:extLst>
                  <a:ext uri="{FF2B5EF4-FFF2-40B4-BE49-F238E27FC236}">
                    <a16:creationId xmlns:a16="http://schemas.microsoft.com/office/drawing/2014/main" id="{AB7E8732-0894-C091-C2B6-94DE84806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944" y="3395050"/>
                <a:ext cx="72000" cy="144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6" name="Rectangle 39">
                <a:extLst>
                  <a:ext uri="{FF2B5EF4-FFF2-40B4-BE49-F238E27FC236}">
                    <a16:creationId xmlns:a16="http://schemas.microsoft.com/office/drawing/2014/main" id="{B8CB5635-AD65-652B-9532-C58D2815C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944" y="3426777"/>
                <a:ext cx="36000" cy="72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sp>
          <p:nvSpPr>
            <p:cNvPr id="164" name="Rectangle 39">
              <a:extLst>
                <a:ext uri="{FF2B5EF4-FFF2-40B4-BE49-F238E27FC236}">
                  <a16:creationId xmlns:a16="http://schemas.microsoft.com/office/drawing/2014/main" id="{30F82571-FBA0-334B-E69D-525D5164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8600" y="3413050"/>
              <a:ext cx="36000" cy="10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167" name="グループ化 166">
            <a:extLst>
              <a:ext uri="{FF2B5EF4-FFF2-40B4-BE49-F238E27FC236}">
                <a16:creationId xmlns:a16="http://schemas.microsoft.com/office/drawing/2014/main" id="{E7E1BD6C-E69B-F4B7-9934-BCF21E5C67EF}"/>
              </a:ext>
            </a:extLst>
          </p:cNvPr>
          <p:cNvGrpSpPr/>
          <p:nvPr/>
        </p:nvGrpSpPr>
        <p:grpSpPr>
          <a:xfrm>
            <a:off x="3208167" y="5432137"/>
            <a:ext cx="173179" cy="237729"/>
            <a:chOff x="4149036" y="3419098"/>
            <a:chExt cx="129884" cy="180000"/>
          </a:xfrm>
        </p:grpSpPr>
        <p:sp>
          <p:nvSpPr>
            <p:cNvPr id="168" name="Rectangle 39">
              <a:extLst>
                <a:ext uri="{FF2B5EF4-FFF2-40B4-BE49-F238E27FC236}">
                  <a16:creationId xmlns:a16="http://schemas.microsoft.com/office/drawing/2014/main" id="{69D95902-6B82-A59B-CFDF-747993BD1CF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49036" y="3419098"/>
              <a:ext cx="90000" cy="180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169" name="グループ化 168">
              <a:extLst>
                <a:ext uri="{FF2B5EF4-FFF2-40B4-BE49-F238E27FC236}">
                  <a16:creationId xmlns:a16="http://schemas.microsoft.com/office/drawing/2014/main" id="{3869D057-1C17-6027-876C-824D78B6C3CC}"/>
                </a:ext>
              </a:extLst>
            </p:cNvPr>
            <p:cNvGrpSpPr/>
            <p:nvPr/>
          </p:nvGrpSpPr>
          <p:grpSpPr>
            <a:xfrm>
              <a:off x="4170920" y="3437098"/>
              <a:ext cx="108000" cy="144000"/>
              <a:chOff x="5526600" y="3395050"/>
              <a:chExt cx="108000" cy="144000"/>
            </a:xfrm>
          </p:grpSpPr>
          <p:grpSp>
            <p:nvGrpSpPr>
              <p:cNvPr id="170" name="グループ化 169">
                <a:extLst>
                  <a:ext uri="{FF2B5EF4-FFF2-40B4-BE49-F238E27FC236}">
                    <a16:creationId xmlns:a16="http://schemas.microsoft.com/office/drawing/2014/main" id="{D75CD2DF-643F-7E87-FF03-D39BFCF2AB87}"/>
                  </a:ext>
                </a:extLst>
              </p:cNvPr>
              <p:cNvGrpSpPr/>
              <p:nvPr/>
            </p:nvGrpSpPr>
            <p:grpSpPr>
              <a:xfrm>
                <a:off x="5526600" y="3395050"/>
                <a:ext cx="72000" cy="144000"/>
                <a:chOff x="5324944" y="3395050"/>
                <a:chExt cx="72000" cy="144000"/>
              </a:xfrm>
            </p:grpSpPr>
            <p:sp>
              <p:nvSpPr>
                <p:cNvPr id="172" name="Rectangle 39">
                  <a:extLst>
                    <a:ext uri="{FF2B5EF4-FFF2-40B4-BE49-F238E27FC236}">
                      <a16:creationId xmlns:a16="http://schemas.microsoft.com/office/drawing/2014/main" id="{1231E179-9E4A-43B5-297B-4361EFC9E5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395050"/>
                  <a:ext cx="72000" cy="144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  <p:sp>
              <p:nvSpPr>
                <p:cNvPr id="173" name="Rectangle 39">
                  <a:extLst>
                    <a:ext uri="{FF2B5EF4-FFF2-40B4-BE49-F238E27FC236}">
                      <a16:creationId xmlns:a16="http://schemas.microsoft.com/office/drawing/2014/main" id="{311FE246-8366-13F5-FA06-36207C90E7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4944" y="3426777"/>
                  <a:ext cx="36000" cy="72000"/>
                </a:xfrm>
                <a:prstGeom prst="rect">
                  <a:avLst/>
                </a:prstGeom>
                <a:solidFill>
                  <a:srgbClr val="EEECE1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defTabSz="1219170" eaLnBrk="0" hangingPunct="0">
                    <a:defRPr/>
                  </a:pPr>
                  <a:endParaRPr kumimoji="0" lang="ja-JP" altLang="en-US" sz="2400" kern="0">
                    <a:solidFill>
                      <a:prstClr val="black"/>
                    </a:solidFill>
                    <a:latin typeface="+mn-ea"/>
                    <a:ea typeface="+mn-ea"/>
                  </a:endParaRPr>
                </a:p>
              </p:txBody>
            </p:sp>
          </p:grpSp>
          <p:sp>
            <p:nvSpPr>
              <p:cNvPr id="171" name="Rectangle 39">
                <a:extLst>
                  <a:ext uri="{FF2B5EF4-FFF2-40B4-BE49-F238E27FC236}">
                    <a16:creationId xmlns:a16="http://schemas.microsoft.com/office/drawing/2014/main" id="{6668F9FF-8D78-A68A-46AC-9947959FE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8600" y="3413050"/>
                <a:ext cx="36000" cy="1080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sp>
        <p:nvSpPr>
          <p:cNvPr id="174" name="Text Box 114">
            <a:extLst>
              <a:ext uri="{FF2B5EF4-FFF2-40B4-BE49-F238E27FC236}">
                <a16:creationId xmlns:a16="http://schemas.microsoft.com/office/drawing/2014/main" id="{0A641014-50E3-7C8F-F6A4-0B342682C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82" y="3654132"/>
            <a:ext cx="1745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b="1" u="sng" spc="200" dirty="0">
                <a:latin typeface="+mn-ea"/>
                <a:ea typeface="+mn-ea"/>
              </a:rPr>
              <a:t>セル方式</a:t>
            </a:r>
          </a:p>
        </p:txBody>
      </p:sp>
      <p:graphicFrame>
        <p:nvGraphicFramePr>
          <p:cNvPr id="175" name="表 174">
            <a:extLst>
              <a:ext uri="{FF2B5EF4-FFF2-40B4-BE49-F238E27FC236}">
                <a16:creationId xmlns:a16="http://schemas.microsoft.com/office/drawing/2014/main" id="{0FECE082-0DBF-30A8-F6B0-90565C681BB6}"/>
              </a:ext>
            </a:extLst>
          </p:cNvPr>
          <p:cNvGraphicFramePr>
            <a:graphicFrameLocks noGrp="1"/>
          </p:cNvGraphicFramePr>
          <p:nvPr/>
        </p:nvGraphicFramePr>
        <p:xfrm>
          <a:off x="389108" y="5085331"/>
          <a:ext cx="12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pSp>
        <p:nvGrpSpPr>
          <p:cNvPr id="176" name="Group 47">
            <a:extLst>
              <a:ext uri="{FF2B5EF4-FFF2-40B4-BE49-F238E27FC236}">
                <a16:creationId xmlns:a16="http://schemas.microsoft.com/office/drawing/2014/main" id="{3BC0C9BD-9CB9-D0A8-268A-F03E3812DB5A}"/>
              </a:ext>
            </a:extLst>
          </p:cNvPr>
          <p:cNvGrpSpPr>
            <a:grpSpLocks/>
          </p:cNvGrpSpPr>
          <p:nvPr/>
        </p:nvGrpSpPr>
        <p:grpSpPr bwMode="auto">
          <a:xfrm>
            <a:off x="6269605" y="5360411"/>
            <a:ext cx="908051" cy="800101"/>
            <a:chOff x="326" y="3205"/>
            <a:chExt cx="429" cy="378"/>
          </a:xfrm>
        </p:grpSpPr>
        <p:sp>
          <p:nvSpPr>
            <p:cNvPr id="177" name="Rectangle 48">
              <a:extLst>
                <a:ext uri="{FF2B5EF4-FFF2-40B4-BE49-F238E27FC236}">
                  <a16:creationId xmlns:a16="http://schemas.microsoft.com/office/drawing/2014/main" id="{3AD8166A-70D8-CEFD-4DA8-CDE750A28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" y="3205"/>
              <a:ext cx="405" cy="3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178" name="Text Box 49">
              <a:extLst>
                <a:ext uri="{FF2B5EF4-FFF2-40B4-BE49-F238E27FC236}">
                  <a16:creationId xmlns:a16="http://schemas.microsoft.com/office/drawing/2014/main" id="{9B9299FC-C138-79BC-B5C5-55B18627E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" y="3212"/>
              <a:ext cx="208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/>
              <a:r>
                <a:rPr lang="ja-JP" altLang="en-US" sz="2000" dirty="0">
                  <a:latin typeface="+mn-ea"/>
                  <a:ea typeface="+mn-ea"/>
                </a:rPr>
                <a:t>製</a:t>
              </a:r>
              <a:endParaRPr lang="en-US" altLang="ja-JP" sz="2000" dirty="0">
                <a:latin typeface="+mn-ea"/>
                <a:ea typeface="+mn-ea"/>
              </a:endParaRPr>
            </a:p>
            <a:p>
              <a:pPr eaLnBrk="1" hangingPunct="1"/>
              <a:r>
                <a:rPr lang="ja-JP" altLang="en-US" sz="2000" dirty="0">
                  <a:latin typeface="+mn-ea"/>
                  <a:ea typeface="+mn-ea"/>
                </a:rPr>
                <a:t>品</a:t>
              </a:r>
            </a:p>
          </p:txBody>
        </p:sp>
      </p:grpSp>
      <p:sp>
        <p:nvSpPr>
          <p:cNvPr id="179" name="Rectangle 63">
            <a:extLst>
              <a:ext uri="{FF2B5EF4-FFF2-40B4-BE49-F238E27FC236}">
                <a16:creationId xmlns:a16="http://schemas.microsoft.com/office/drawing/2014/main" id="{C02A750E-D43D-06E3-6E91-B30537EAD4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571779" y="4548119"/>
            <a:ext cx="812861" cy="7368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ja-JP" altLang="en-US" sz="2400">
              <a:latin typeface="+mn-ea"/>
            </a:endParaRPr>
          </a:p>
        </p:txBody>
      </p:sp>
      <p:sp>
        <p:nvSpPr>
          <p:cNvPr id="180" name="台形 179">
            <a:extLst>
              <a:ext uri="{FF2B5EF4-FFF2-40B4-BE49-F238E27FC236}">
                <a16:creationId xmlns:a16="http://schemas.microsoft.com/office/drawing/2014/main" id="{7D5D0CC1-9694-1DEF-839E-A0645F1981D2}"/>
              </a:ext>
            </a:extLst>
          </p:cNvPr>
          <p:cNvSpPr>
            <a:spLocks noChangeAspect="1"/>
          </p:cNvSpPr>
          <p:nvPr/>
        </p:nvSpPr>
        <p:spPr>
          <a:xfrm rot="2751410" flipV="1">
            <a:off x="7173024" y="4262959"/>
            <a:ext cx="320000" cy="384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1" name="台形 180">
            <a:extLst>
              <a:ext uri="{FF2B5EF4-FFF2-40B4-BE49-F238E27FC236}">
                <a16:creationId xmlns:a16="http://schemas.microsoft.com/office/drawing/2014/main" id="{436E1B88-4D1E-EFE1-9C96-CDA1BC840FEC}"/>
              </a:ext>
            </a:extLst>
          </p:cNvPr>
          <p:cNvSpPr>
            <a:spLocks noChangeAspect="1"/>
          </p:cNvSpPr>
          <p:nvPr/>
        </p:nvSpPr>
        <p:spPr>
          <a:xfrm rot="4006919" flipV="1">
            <a:off x="7289352" y="4512996"/>
            <a:ext cx="320000" cy="384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latin typeface="+mn-ea"/>
            </a:endParaRPr>
          </a:p>
        </p:txBody>
      </p:sp>
      <p:sp>
        <p:nvSpPr>
          <p:cNvPr id="182" name="台形 181">
            <a:extLst>
              <a:ext uri="{FF2B5EF4-FFF2-40B4-BE49-F238E27FC236}">
                <a16:creationId xmlns:a16="http://schemas.microsoft.com/office/drawing/2014/main" id="{E954514F-46E4-68FD-7555-F61677B03D24}"/>
              </a:ext>
            </a:extLst>
          </p:cNvPr>
          <p:cNvSpPr>
            <a:spLocks noChangeAspect="1"/>
          </p:cNvSpPr>
          <p:nvPr/>
        </p:nvSpPr>
        <p:spPr>
          <a:xfrm rot="6777493" flipV="1">
            <a:off x="7304643" y="5027079"/>
            <a:ext cx="320000" cy="384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3" name="台形 182">
            <a:extLst>
              <a:ext uri="{FF2B5EF4-FFF2-40B4-BE49-F238E27FC236}">
                <a16:creationId xmlns:a16="http://schemas.microsoft.com/office/drawing/2014/main" id="{FD70FDF7-E1DB-3585-A34D-33D1F95EB5EE}"/>
              </a:ext>
            </a:extLst>
          </p:cNvPr>
          <p:cNvSpPr>
            <a:spLocks noChangeAspect="1"/>
          </p:cNvSpPr>
          <p:nvPr/>
        </p:nvSpPr>
        <p:spPr>
          <a:xfrm rot="8000840" flipV="1">
            <a:off x="7197884" y="5252165"/>
            <a:ext cx="320000" cy="384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4" name="楕円 183">
            <a:extLst>
              <a:ext uri="{FF2B5EF4-FFF2-40B4-BE49-F238E27FC236}">
                <a16:creationId xmlns:a16="http://schemas.microsoft.com/office/drawing/2014/main" id="{D3B3149C-CF90-F605-3C19-7D00244B700B}"/>
              </a:ext>
            </a:extLst>
          </p:cNvPr>
          <p:cNvSpPr>
            <a:spLocks noChangeAspect="1"/>
          </p:cNvSpPr>
          <p:nvPr/>
        </p:nvSpPr>
        <p:spPr>
          <a:xfrm>
            <a:off x="6609791" y="5503179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5" name="楕円 184">
            <a:extLst>
              <a:ext uri="{FF2B5EF4-FFF2-40B4-BE49-F238E27FC236}">
                <a16:creationId xmlns:a16="http://schemas.microsoft.com/office/drawing/2014/main" id="{3F8F3359-DFF0-DF46-70CF-67876203BC50}"/>
              </a:ext>
            </a:extLst>
          </p:cNvPr>
          <p:cNvSpPr>
            <a:spLocks noChangeAspect="1"/>
          </p:cNvSpPr>
          <p:nvPr/>
        </p:nvSpPr>
        <p:spPr>
          <a:xfrm>
            <a:off x="6934601" y="5432479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6" name="楕円 185">
            <a:extLst>
              <a:ext uri="{FF2B5EF4-FFF2-40B4-BE49-F238E27FC236}">
                <a16:creationId xmlns:a16="http://schemas.microsoft.com/office/drawing/2014/main" id="{461C5BA2-6F5A-1C3B-DCDA-AE5E6B9DC5D9}"/>
              </a:ext>
            </a:extLst>
          </p:cNvPr>
          <p:cNvSpPr>
            <a:spLocks noChangeAspect="1"/>
          </p:cNvSpPr>
          <p:nvPr/>
        </p:nvSpPr>
        <p:spPr>
          <a:xfrm>
            <a:off x="6948056" y="4920058"/>
            <a:ext cx="84077" cy="84077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7" name="楕円 186">
            <a:extLst>
              <a:ext uri="{FF2B5EF4-FFF2-40B4-BE49-F238E27FC236}">
                <a16:creationId xmlns:a16="http://schemas.microsoft.com/office/drawing/2014/main" id="{D0441B44-1A72-FF17-1599-3CB67010DC43}"/>
              </a:ext>
            </a:extLst>
          </p:cNvPr>
          <p:cNvSpPr>
            <a:spLocks noChangeAspect="1"/>
          </p:cNvSpPr>
          <p:nvPr/>
        </p:nvSpPr>
        <p:spPr>
          <a:xfrm>
            <a:off x="6948056" y="4920058"/>
            <a:ext cx="84077" cy="84077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8" name="楕円 187">
            <a:extLst>
              <a:ext uri="{FF2B5EF4-FFF2-40B4-BE49-F238E27FC236}">
                <a16:creationId xmlns:a16="http://schemas.microsoft.com/office/drawing/2014/main" id="{82125F36-FD39-3940-CB02-162769E7E751}"/>
              </a:ext>
            </a:extLst>
          </p:cNvPr>
          <p:cNvSpPr>
            <a:spLocks noChangeAspect="1"/>
          </p:cNvSpPr>
          <p:nvPr/>
        </p:nvSpPr>
        <p:spPr>
          <a:xfrm>
            <a:off x="6974713" y="4534788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89" name="楕円 188">
            <a:extLst>
              <a:ext uri="{FF2B5EF4-FFF2-40B4-BE49-F238E27FC236}">
                <a16:creationId xmlns:a16="http://schemas.microsoft.com/office/drawing/2014/main" id="{868B3B87-94E0-612E-4781-0C2E81B166BB}"/>
              </a:ext>
            </a:extLst>
          </p:cNvPr>
          <p:cNvSpPr>
            <a:spLocks noChangeAspect="1"/>
          </p:cNvSpPr>
          <p:nvPr/>
        </p:nvSpPr>
        <p:spPr>
          <a:xfrm>
            <a:off x="7052101" y="5313868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90" name="楕円 189">
            <a:extLst>
              <a:ext uri="{FF2B5EF4-FFF2-40B4-BE49-F238E27FC236}">
                <a16:creationId xmlns:a16="http://schemas.microsoft.com/office/drawing/2014/main" id="{42C80B49-4875-0F5A-77F7-E2F9E5BC9A24}"/>
              </a:ext>
            </a:extLst>
          </p:cNvPr>
          <p:cNvSpPr>
            <a:spLocks noChangeAspect="1"/>
          </p:cNvSpPr>
          <p:nvPr/>
        </p:nvSpPr>
        <p:spPr>
          <a:xfrm>
            <a:off x="6878363" y="4497213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91" name="楕円 190">
            <a:extLst>
              <a:ext uri="{FF2B5EF4-FFF2-40B4-BE49-F238E27FC236}">
                <a16:creationId xmlns:a16="http://schemas.microsoft.com/office/drawing/2014/main" id="{30EE4CA3-0A6A-450F-F38F-9F5BCB9F53A7}"/>
              </a:ext>
            </a:extLst>
          </p:cNvPr>
          <p:cNvSpPr>
            <a:spLocks noChangeAspect="1"/>
          </p:cNvSpPr>
          <p:nvPr/>
        </p:nvSpPr>
        <p:spPr>
          <a:xfrm>
            <a:off x="6536203" y="4398449"/>
            <a:ext cx="48000" cy="4800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sp>
        <p:nvSpPr>
          <p:cNvPr id="192" name="正方形/長方形 191">
            <a:extLst>
              <a:ext uri="{FF2B5EF4-FFF2-40B4-BE49-F238E27FC236}">
                <a16:creationId xmlns:a16="http://schemas.microsoft.com/office/drawing/2014/main" id="{E9DA3C96-DB4B-A4CE-3769-416067E2260C}"/>
              </a:ext>
            </a:extLst>
          </p:cNvPr>
          <p:cNvSpPr/>
          <p:nvPr/>
        </p:nvSpPr>
        <p:spPr>
          <a:xfrm>
            <a:off x="5685021" y="4581733"/>
            <a:ext cx="87855" cy="60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latin typeface="+mn-ea"/>
            </a:endParaRPr>
          </a:p>
        </p:txBody>
      </p:sp>
      <p:grpSp>
        <p:nvGrpSpPr>
          <p:cNvPr id="193" name="Group 59">
            <a:extLst>
              <a:ext uri="{FF2B5EF4-FFF2-40B4-BE49-F238E27FC236}">
                <a16:creationId xmlns:a16="http://schemas.microsoft.com/office/drawing/2014/main" id="{B5F8AC11-9CAC-A9CF-2D15-D29EBAF1B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15925" y="4531413"/>
            <a:ext cx="408001" cy="768000"/>
            <a:chOff x="1550" y="3055"/>
            <a:chExt cx="119" cy="224"/>
          </a:xfrm>
        </p:grpSpPr>
        <p:sp>
          <p:nvSpPr>
            <p:cNvPr id="194" name="AutoShape 60">
              <a:extLst>
                <a:ext uri="{FF2B5EF4-FFF2-40B4-BE49-F238E27FC236}">
                  <a16:creationId xmlns:a16="http://schemas.microsoft.com/office/drawing/2014/main" id="{9FB46BFB-4DB6-6EFF-D0C9-633BE4691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195" name="Oval 61">
              <a:extLst>
                <a:ext uri="{FF2B5EF4-FFF2-40B4-BE49-F238E27FC236}">
                  <a16:creationId xmlns:a16="http://schemas.microsoft.com/office/drawing/2014/main" id="{48F988C6-F067-CEAC-77BB-0D610A253A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sp>
        <p:nvSpPr>
          <p:cNvPr id="196" name="台形 195">
            <a:extLst>
              <a:ext uri="{FF2B5EF4-FFF2-40B4-BE49-F238E27FC236}">
                <a16:creationId xmlns:a16="http://schemas.microsoft.com/office/drawing/2014/main" id="{D1F33CB9-68BA-6C93-3005-C4DECD30A300}"/>
              </a:ext>
            </a:extLst>
          </p:cNvPr>
          <p:cNvSpPr>
            <a:spLocks noChangeAspect="1"/>
          </p:cNvSpPr>
          <p:nvPr/>
        </p:nvSpPr>
        <p:spPr>
          <a:xfrm rot="5400000" flipV="1">
            <a:off x="7335209" y="4773561"/>
            <a:ext cx="320000" cy="384000"/>
          </a:xfrm>
          <a:prstGeom prst="trapezoid">
            <a:avLst/>
          </a:prstGeom>
          <a:solidFill>
            <a:srgbClr val="FFFF99"/>
          </a:solidFill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 dirty="0">
              <a:latin typeface="+mn-ea"/>
            </a:endParaRPr>
          </a:p>
        </p:txBody>
      </p:sp>
      <p:sp>
        <p:nvSpPr>
          <p:cNvPr id="197" name="Rectangle 39">
            <a:extLst>
              <a:ext uri="{FF2B5EF4-FFF2-40B4-BE49-F238E27FC236}">
                <a16:creationId xmlns:a16="http://schemas.microsoft.com/office/drawing/2014/main" id="{300C173F-4F83-8926-AFDE-657A40C8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2341" y="4750741"/>
            <a:ext cx="219761" cy="370248"/>
          </a:xfrm>
          <a:prstGeom prst="rect">
            <a:avLst/>
          </a:prstGeom>
          <a:solidFill>
            <a:srgbClr val="EEECE1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98" name="グループ化 197">
            <a:extLst>
              <a:ext uri="{FF2B5EF4-FFF2-40B4-BE49-F238E27FC236}">
                <a16:creationId xmlns:a16="http://schemas.microsoft.com/office/drawing/2014/main" id="{EAB54FA6-AC37-7C4E-215A-586E2C588696}"/>
              </a:ext>
            </a:extLst>
          </p:cNvPr>
          <p:cNvGrpSpPr/>
          <p:nvPr/>
        </p:nvGrpSpPr>
        <p:grpSpPr>
          <a:xfrm>
            <a:off x="6831508" y="4750741"/>
            <a:ext cx="219761" cy="370248"/>
            <a:chOff x="5324944" y="3395050"/>
            <a:chExt cx="72000" cy="144000"/>
          </a:xfrm>
        </p:grpSpPr>
        <p:sp>
          <p:nvSpPr>
            <p:cNvPr id="199" name="Rectangle 39">
              <a:extLst>
                <a:ext uri="{FF2B5EF4-FFF2-40B4-BE49-F238E27FC236}">
                  <a16:creationId xmlns:a16="http://schemas.microsoft.com/office/drawing/2014/main" id="{FF5CAD90-EA90-5079-C53A-BA34A1606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4944" y="3395050"/>
              <a:ext cx="72000" cy="144000"/>
            </a:xfrm>
            <a:prstGeom prst="rect">
              <a:avLst/>
            </a:prstGeom>
            <a:solidFill>
              <a:srgbClr val="EEECE1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200" name="Rectangle 39">
              <a:extLst>
                <a:ext uri="{FF2B5EF4-FFF2-40B4-BE49-F238E27FC236}">
                  <a16:creationId xmlns:a16="http://schemas.microsoft.com/office/drawing/2014/main" id="{2E2BCC0D-EC30-A75E-0B98-64E903C32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6548" y="3431050"/>
              <a:ext cx="36000" cy="72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201" name="グループ化 200">
            <a:extLst>
              <a:ext uri="{FF2B5EF4-FFF2-40B4-BE49-F238E27FC236}">
                <a16:creationId xmlns:a16="http://schemas.microsoft.com/office/drawing/2014/main" id="{24D71F73-121C-F797-E873-4CED36A1C584}"/>
              </a:ext>
            </a:extLst>
          </p:cNvPr>
          <p:cNvGrpSpPr/>
          <p:nvPr/>
        </p:nvGrpSpPr>
        <p:grpSpPr>
          <a:xfrm>
            <a:off x="6835704" y="4750289"/>
            <a:ext cx="308949" cy="370248"/>
            <a:chOff x="7546182" y="2993511"/>
            <a:chExt cx="231712" cy="277686"/>
          </a:xfrm>
        </p:grpSpPr>
        <p:sp>
          <p:nvSpPr>
            <p:cNvPr id="202" name="Rectangle 39">
              <a:extLst>
                <a:ext uri="{FF2B5EF4-FFF2-40B4-BE49-F238E27FC236}">
                  <a16:creationId xmlns:a16="http://schemas.microsoft.com/office/drawing/2014/main" id="{F4476D92-000C-5963-1E26-847E92936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6613" y="3028222"/>
              <a:ext cx="61281" cy="2082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grpSp>
          <p:nvGrpSpPr>
            <p:cNvPr id="203" name="グループ化 202">
              <a:extLst>
                <a:ext uri="{FF2B5EF4-FFF2-40B4-BE49-F238E27FC236}">
                  <a16:creationId xmlns:a16="http://schemas.microsoft.com/office/drawing/2014/main" id="{7BFB2E4E-F1CE-B69B-2151-3C2A95BDA436}"/>
                </a:ext>
              </a:extLst>
            </p:cNvPr>
            <p:cNvGrpSpPr/>
            <p:nvPr/>
          </p:nvGrpSpPr>
          <p:grpSpPr>
            <a:xfrm>
              <a:off x="7546182" y="2993511"/>
              <a:ext cx="164821" cy="277686"/>
              <a:chOff x="5324944" y="3395050"/>
              <a:chExt cx="72000" cy="144000"/>
            </a:xfrm>
          </p:grpSpPr>
          <p:sp>
            <p:nvSpPr>
              <p:cNvPr id="204" name="Rectangle 39">
                <a:extLst>
                  <a:ext uri="{FF2B5EF4-FFF2-40B4-BE49-F238E27FC236}">
                    <a16:creationId xmlns:a16="http://schemas.microsoft.com/office/drawing/2014/main" id="{2A76E1BF-604F-10C6-DC51-1D074F236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4944" y="3395050"/>
                <a:ext cx="72000" cy="144000"/>
              </a:xfrm>
              <a:prstGeom prst="rect">
                <a:avLst/>
              </a:prstGeom>
              <a:solidFill>
                <a:srgbClr val="EEECE1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05" name="Rectangle 39">
                <a:extLst>
                  <a:ext uri="{FF2B5EF4-FFF2-40B4-BE49-F238E27FC236}">
                    <a16:creationId xmlns:a16="http://schemas.microsoft.com/office/drawing/2014/main" id="{969B7AB3-BC85-3B6D-8789-F23B2A41F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548" y="3431050"/>
                <a:ext cx="36000" cy="72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6350">
                <a:solidFill>
                  <a:schemeClr val="accent3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defTabSz="1219170" eaLnBrk="0" hangingPunct="0">
                  <a:defRPr/>
                </a:pPr>
                <a:endParaRPr kumimoji="0" lang="ja-JP" altLang="en-US" sz="2400" kern="0"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E18962C6-4275-45EF-BB5D-8CF35D2CCDC5}"/>
              </a:ext>
            </a:extLst>
          </p:cNvPr>
          <p:cNvGrpSpPr/>
          <p:nvPr/>
        </p:nvGrpSpPr>
        <p:grpSpPr>
          <a:xfrm>
            <a:off x="6784939" y="4676027"/>
            <a:ext cx="356135" cy="523128"/>
            <a:chOff x="7842118" y="2910463"/>
            <a:chExt cx="267101" cy="392346"/>
          </a:xfrm>
        </p:grpSpPr>
        <p:sp>
          <p:nvSpPr>
            <p:cNvPr id="207" name="Rectangle 39">
              <a:extLst>
                <a:ext uri="{FF2B5EF4-FFF2-40B4-BE49-F238E27FC236}">
                  <a16:creationId xmlns:a16="http://schemas.microsoft.com/office/drawing/2014/main" id="{CA76F390-2565-A8F9-5B99-C9DD7B3498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7747185" y="3005396"/>
              <a:ext cx="392346" cy="20247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208" name="Rectangle 39">
              <a:extLst>
                <a:ext uri="{FF2B5EF4-FFF2-40B4-BE49-F238E27FC236}">
                  <a16:creationId xmlns:a16="http://schemas.microsoft.com/office/drawing/2014/main" id="{AFDB613F-C1A5-0D40-1686-2FCE46F3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774" y="2967792"/>
              <a:ext cx="164821" cy="277686"/>
            </a:xfrm>
            <a:prstGeom prst="rect">
              <a:avLst/>
            </a:prstGeom>
            <a:solidFill>
              <a:srgbClr val="EEECE1"/>
            </a:solidFill>
            <a:ln w="6350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209" name="Rectangle 39">
              <a:extLst>
                <a:ext uri="{FF2B5EF4-FFF2-40B4-BE49-F238E27FC236}">
                  <a16:creationId xmlns:a16="http://schemas.microsoft.com/office/drawing/2014/main" id="{340BFF43-C279-E7F6-C8A6-B055F43FD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3445" y="3037214"/>
              <a:ext cx="82411" cy="138843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  <p:sp>
          <p:nvSpPr>
            <p:cNvPr id="210" name="Rectangle 39">
              <a:extLst>
                <a:ext uri="{FF2B5EF4-FFF2-40B4-BE49-F238E27FC236}">
                  <a16:creationId xmlns:a16="http://schemas.microsoft.com/office/drawing/2014/main" id="{30525DD4-4D8D-717C-E5AF-F3B7F49C8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7938" y="3002503"/>
              <a:ext cx="61281" cy="2082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defTabSz="1219170" eaLnBrk="0" hangingPunct="0">
                <a:defRPr/>
              </a:pPr>
              <a:endParaRPr kumimoji="0" lang="ja-JP" altLang="en-US" sz="2400" kern="0">
                <a:solidFill>
                  <a:prstClr val="black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11" name="Text Box 114">
            <a:extLst>
              <a:ext uri="{FF2B5EF4-FFF2-40B4-BE49-F238E27FC236}">
                <a16:creationId xmlns:a16="http://schemas.microsoft.com/office/drawing/2014/main" id="{77605154-5D00-FDD8-D5CB-9D7FDEEF6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5529" y="3654132"/>
            <a:ext cx="2259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 b="1" u="sng" spc="200" dirty="0">
                <a:latin typeface="+mn-ea"/>
                <a:ea typeface="+mn-ea"/>
              </a:rPr>
              <a:t>1</a:t>
            </a:r>
            <a:r>
              <a:rPr lang="ja-JP" altLang="en-US" sz="2400" b="1" u="sng" spc="200" dirty="0">
                <a:latin typeface="+mn-ea"/>
                <a:ea typeface="+mn-ea"/>
              </a:rPr>
              <a:t>人屋台方式</a:t>
            </a:r>
          </a:p>
        </p:txBody>
      </p:sp>
      <p:graphicFrame>
        <p:nvGraphicFramePr>
          <p:cNvPr id="212" name="表 211">
            <a:extLst>
              <a:ext uri="{FF2B5EF4-FFF2-40B4-BE49-F238E27FC236}">
                <a16:creationId xmlns:a16="http://schemas.microsoft.com/office/drawing/2014/main" id="{C540FB28-9C44-21C8-A128-334060A549D6}"/>
              </a:ext>
            </a:extLst>
          </p:cNvPr>
          <p:cNvGraphicFramePr>
            <a:graphicFrameLocks noGrp="1"/>
          </p:cNvGraphicFramePr>
          <p:nvPr/>
        </p:nvGraphicFramePr>
        <p:xfrm>
          <a:off x="4770646" y="5269300"/>
          <a:ext cx="12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pSp>
        <p:nvGrpSpPr>
          <p:cNvPr id="213" name="グループ化 212">
            <a:extLst>
              <a:ext uri="{FF2B5EF4-FFF2-40B4-BE49-F238E27FC236}">
                <a16:creationId xmlns:a16="http://schemas.microsoft.com/office/drawing/2014/main" id="{1AEDE260-1994-8A92-42E4-D517971CF73B}"/>
              </a:ext>
            </a:extLst>
          </p:cNvPr>
          <p:cNvGrpSpPr/>
          <p:nvPr/>
        </p:nvGrpSpPr>
        <p:grpSpPr>
          <a:xfrm>
            <a:off x="9349456" y="3932230"/>
            <a:ext cx="612864" cy="568802"/>
            <a:chOff x="8698903" y="2826887"/>
            <a:chExt cx="612864" cy="568802"/>
          </a:xfrm>
        </p:grpSpPr>
        <p:sp>
          <p:nvSpPr>
            <p:cNvPr id="214" name="フリーフォーム: 図形 213">
              <a:extLst>
                <a:ext uri="{FF2B5EF4-FFF2-40B4-BE49-F238E27FC236}">
                  <a16:creationId xmlns:a16="http://schemas.microsoft.com/office/drawing/2014/main" id="{B2EA151F-3C86-877F-DC8D-D8F29897D3DF}"/>
                </a:ext>
              </a:extLst>
            </p:cNvPr>
            <p:cNvSpPr/>
            <p:nvPr/>
          </p:nvSpPr>
          <p:spPr bwMode="auto">
            <a:xfrm flipH="1">
              <a:off x="8698903" y="2826887"/>
              <a:ext cx="612864" cy="568802"/>
            </a:xfrm>
            <a:custGeom>
              <a:avLst/>
              <a:gdLst>
                <a:gd name="connsiteX0" fmla="*/ 4390118 w 5517398"/>
                <a:gd name="connsiteY0" fmla="*/ 4400541 h 4877175"/>
                <a:gd name="connsiteX1" fmla="*/ 4211685 w 5517398"/>
                <a:gd name="connsiteY1" fmla="*/ 4559419 h 4877175"/>
                <a:gd name="connsiteX2" fmla="*/ 4390118 w 5517398"/>
                <a:gd name="connsiteY2" fmla="*/ 4718297 h 4877175"/>
                <a:gd name="connsiteX3" fmla="*/ 4568551 w 5517398"/>
                <a:gd name="connsiteY3" fmla="*/ 4559419 h 4877175"/>
                <a:gd name="connsiteX4" fmla="*/ 4390118 w 5517398"/>
                <a:gd name="connsiteY4" fmla="*/ 4400541 h 4877175"/>
                <a:gd name="connsiteX5" fmla="*/ 988240 w 5517398"/>
                <a:gd name="connsiteY5" fmla="*/ 4400541 h 4877175"/>
                <a:gd name="connsiteX6" fmla="*/ 809807 w 5517398"/>
                <a:gd name="connsiteY6" fmla="*/ 4559419 h 4877175"/>
                <a:gd name="connsiteX7" fmla="*/ 988240 w 5517398"/>
                <a:gd name="connsiteY7" fmla="*/ 4718297 h 4877175"/>
                <a:gd name="connsiteX8" fmla="*/ 1166673 w 5517398"/>
                <a:gd name="connsiteY8" fmla="*/ 4559419 h 4877175"/>
                <a:gd name="connsiteX9" fmla="*/ 988240 w 5517398"/>
                <a:gd name="connsiteY9" fmla="*/ 4400541 h 4877175"/>
                <a:gd name="connsiteX10" fmla="*/ 5302011 w 5517398"/>
                <a:gd name="connsiteY10" fmla="*/ 704 h 4877175"/>
                <a:gd name="connsiteX11" fmla="*/ 5346205 w 5517398"/>
                <a:gd name="connsiteY11" fmla="*/ 4610 h 4877175"/>
                <a:gd name="connsiteX12" fmla="*/ 5421683 w 5517398"/>
                <a:gd name="connsiteY12" fmla="*/ 143423 h 4877175"/>
                <a:gd name="connsiteX13" fmla="*/ 5040158 w 5517398"/>
                <a:gd name="connsiteY13" fmla="*/ 1434303 h 4877175"/>
                <a:gd name="connsiteX14" fmla="*/ 5039469 w 5517398"/>
                <a:gd name="connsiteY14" fmla="*/ 1435606 h 4877175"/>
                <a:gd name="connsiteX15" fmla="*/ 5039469 w 5517398"/>
                <a:gd name="connsiteY15" fmla="*/ 3799961 h 4877175"/>
                <a:gd name="connsiteX16" fmla="*/ 5417948 w 5517398"/>
                <a:gd name="connsiteY16" fmla="*/ 3799961 h 4877175"/>
                <a:gd name="connsiteX17" fmla="*/ 5517398 w 5517398"/>
                <a:gd name="connsiteY17" fmla="*/ 3899411 h 4877175"/>
                <a:gd name="connsiteX18" fmla="*/ 5517398 w 5517398"/>
                <a:gd name="connsiteY18" fmla="*/ 4157711 h 4877175"/>
                <a:gd name="connsiteX19" fmla="*/ 5417948 w 5517398"/>
                <a:gd name="connsiteY19" fmla="*/ 4257161 h 4877175"/>
                <a:gd name="connsiteX20" fmla="*/ 4489021 w 5517398"/>
                <a:gd name="connsiteY20" fmla="*/ 4257161 h 4877175"/>
                <a:gd name="connsiteX21" fmla="*/ 4521415 w 5517398"/>
                <a:gd name="connsiteY21" fmla="*/ 4266634 h 4877175"/>
                <a:gd name="connsiteX22" fmla="*/ 4727429 w 5517398"/>
                <a:gd name="connsiteY22" fmla="*/ 4559419 h 4877175"/>
                <a:gd name="connsiteX23" fmla="*/ 4390118 w 5517398"/>
                <a:gd name="connsiteY23" fmla="*/ 4877175 h 4877175"/>
                <a:gd name="connsiteX24" fmla="*/ 4052807 w 5517398"/>
                <a:gd name="connsiteY24" fmla="*/ 4559419 h 4877175"/>
                <a:gd name="connsiteX25" fmla="*/ 4258821 w 5517398"/>
                <a:gd name="connsiteY25" fmla="*/ 4266634 h 4877175"/>
                <a:gd name="connsiteX26" fmla="*/ 4291216 w 5517398"/>
                <a:gd name="connsiteY26" fmla="*/ 4257161 h 4877175"/>
                <a:gd name="connsiteX27" fmla="*/ 1087142 w 5517398"/>
                <a:gd name="connsiteY27" fmla="*/ 4257161 h 4877175"/>
                <a:gd name="connsiteX28" fmla="*/ 1119537 w 5517398"/>
                <a:gd name="connsiteY28" fmla="*/ 4266634 h 4877175"/>
                <a:gd name="connsiteX29" fmla="*/ 1325551 w 5517398"/>
                <a:gd name="connsiteY29" fmla="*/ 4559419 h 4877175"/>
                <a:gd name="connsiteX30" fmla="*/ 988240 w 5517398"/>
                <a:gd name="connsiteY30" fmla="*/ 4877175 h 4877175"/>
                <a:gd name="connsiteX31" fmla="*/ 650929 w 5517398"/>
                <a:gd name="connsiteY31" fmla="*/ 4559419 h 4877175"/>
                <a:gd name="connsiteX32" fmla="*/ 856943 w 5517398"/>
                <a:gd name="connsiteY32" fmla="*/ 4266634 h 4877175"/>
                <a:gd name="connsiteX33" fmla="*/ 889337 w 5517398"/>
                <a:gd name="connsiteY33" fmla="*/ 4257161 h 4877175"/>
                <a:gd name="connsiteX34" fmla="*/ 99450 w 5517398"/>
                <a:gd name="connsiteY34" fmla="*/ 4257161 h 4877175"/>
                <a:gd name="connsiteX35" fmla="*/ 0 w 5517398"/>
                <a:gd name="connsiteY35" fmla="*/ 4157711 h 4877175"/>
                <a:gd name="connsiteX36" fmla="*/ 0 w 5517398"/>
                <a:gd name="connsiteY36" fmla="*/ 3899411 h 4877175"/>
                <a:gd name="connsiteX37" fmla="*/ 99450 w 5517398"/>
                <a:gd name="connsiteY37" fmla="*/ 3799961 h 4877175"/>
                <a:gd name="connsiteX38" fmla="*/ 4806994 w 5517398"/>
                <a:gd name="connsiteY38" fmla="*/ 3799961 h 4877175"/>
                <a:gd name="connsiteX39" fmla="*/ 4806994 w 5517398"/>
                <a:gd name="connsiteY39" fmla="*/ 1422544 h 4877175"/>
                <a:gd name="connsiteX40" fmla="*/ 4824292 w 5517398"/>
                <a:gd name="connsiteY40" fmla="*/ 1422544 h 4877175"/>
                <a:gd name="connsiteX41" fmla="*/ 4821962 w 5517398"/>
                <a:gd name="connsiteY41" fmla="*/ 1415163 h 4877175"/>
                <a:gd name="connsiteX42" fmla="*/ 4825868 w 5517398"/>
                <a:gd name="connsiteY42" fmla="*/ 1370969 h 4877175"/>
                <a:gd name="connsiteX43" fmla="*/ 5207393 w 5517398"/>
                <a:gd name="connsiteY43" fmla="*/ 80089 h 4877175"/>
                <a:gd name="connsiteX44" fmla="*/ 5302011 w 5517398"/>
                <a:gd name="connsiteY44" fmla="*/ 704 h 487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7398" h="4877175">
                  <a:moveTo>
                    <a:pt x="4390118" y="4400541"/>
                  </a:moveTo>
                  <a:cubicBezTo>
                    <a:pt x="4291572" y="4400541"/>
                    <a:pt x="4211685" y="4471673"/>
                    <a:pt x="4211685" y="4559419"/>
                  </a:cubicBezTo>
                  <a:cubicBezTo>
                    <a:pt x="4211685" y="4647165"/>
                    <a:pt x="4291572" y="4718297"/>
                    <a:pt x="4390118" y="4718297"/>
                  </a:cubicBezTo>
                  <a:cubicBezTo>
                    <a:pt x="4488664" y="4718297"/>
                    <a:pt x="4568551" y="4647165"/>
                    <a:pt x="4568551" y="4559419"/>
                  </a:cubicBezTo>
                  <a:cubicBezTo>
                    <a:pt x="4568551" y="4471673"/>
                    <a:pt x="4488664" y="4400541"/>
                    <a:pt x="4390118" y="4400541"/>
                  </a:cubicBezTo>
                  <a:close/>
                  <a:moveTo>
                    <a:pt x="988240" y="4400541"/>
                  </a:moveTo>
                  <a:cubicBezTo>
                    <a:pt x="889694" y="4400541"/>
                    <a:pt x="809807" y="4471673"/>
                    <a:pt x="809807" y="4559419"/>
                  </a:cubicBezTo>
                  <a:cubicBezTo>
                    <a:pt x="809807" y="4647165"/>
                    <a:pt x="889694" y="4718297"/>
                    <a:pt x="988240" y="4718297"/>
                  </a:cubicBezTo>
                  <a:cubicBezTo>
                    <a:pt x="1086786" y="4718297"/>
                    <a:pt x="1166673" y="4647165"/>
                    <a:pt x="1166673" y="4559419"/>
                  </a:cubicBezTo>
                  <a:cubicBezTo>
                    <a:pt x="1166673" y="4471673"/>
                    <a:pt x="1086786" y="4400541"/>
                    <a:pt x="988240" y="4400541"/>
                  </a:cubicBezTo>
                  <a:close/>
                  <a:moveTo>
                    <a:pt x="5302011" y="704"/>
                  </a:moveTo>
                  <a:cubicBezTo>
                    <a:pt x="5316432" y="-929"/>
                    <a:pt x="5331411" y="238"/>
                    <a:pt x="5346205" y="4610"/>
                  </a:cubicBezTo>
                  <a:cubicBezTo>
                    <a:pt x="5405380" y="22100"/>
                    <a:pt x="5439173" y="84248"/>
                    <a:pt x="5421683" y="143423"/>
                  </a:cubicBezTo>
                  <a:lnTo>
                    <a:pt x="5040158" y="1434303"/>
                  </a:lnTo>
                  <a:lnTo>
                    <a:pt x="5039469" y="1435606"/>
                  </a:lnTo>
                  <a:lnTo>
                    <a:pt x="5039469" y="3799961"/>
                  </a:lnTo>
                  <a:lnTo>
                    <a:pt x="5417948" y="3799961"/>
                  </a:lnTo>
                  <a:cubicBezTo>
                    <a:pt x="5472873" y="3799961"/>
                    <a:pt x="5517398" y="3844486"/>
                    <a:pt x="5517398" y="3899411"/>
                  </a:cubicBezTo>
                  <a:lnTo>
                    <a:pt x="5517398" y="4157711"/>
                  </a:lnTo>
                  <a:cubicBezTo>
                    <a:pt x="5517398" y="4212636"/>
                    <a:pt x="5472873" y="4257161"/>
                    <a:pt x="5417948" y="4257161"/>
                  </a:cubicBezTo>
                  <a:lnTo>
                    <a:pt x="4489021" y="4257161"/>
                  </a:lnTo>
                  <a:lnTo>
                    <a:pt x="4521415" y="4266634"/>
                  </a:lnTo>
                  <a:cubicBezTo>
                    <a:pt x="4642481" y="4314872"/>
                    <a:pt x="4727429" y="4427800"/>
                    <a:pt x="4727429" y="4559419"/>
                  </a:cubicBezTo>
                  <a:cubicBezTo>
                    <a:pt x="4727429" y="4734911"/>
                    <a:pt x="4576410" y="4877175"/>
                    <a:pt x="4390118" y="4877175"/>
                  </a:cubicBezTo>
                  <a:cubicBezTo>
                    <a:pt x="4203826" y="4877175"/>
                    <a:pt x="4052807" y="4734911"/>
                    <a:pt x="4052807" y="4559419"/>
                  </a:cubicBezTo>
                  <a:cubicBezTo>
                    <a:pt x="4052807" y="4427800"/>
                    <a:pt x="4137755" y="4314872"/>
                    <a:pt x="4258821" y="4266634"/>
                  </a:cubicBezTo>
                  <a:lnTo>
                    <a:pt x="4291216" y="4257161"/>
                  </a:lnTo>
                  <a:lnTo>
                    <a:pt x="1087142" y="4257161"/>
                  </a:lnTo>
                  <a:lnTo>
                    <a:pt x="1119537" y="4266634"/>
                  </a:lnTo>
                  <a:cubicBezTo>
                    <a:pt x="1240603" y="4314872"/>
                    <a:pt x="1325551" y="4427800"/>
                    <a:pt x="1325551" y="4559419"/>
                  </a:cubicBezTo>
                  <a:cubicBezTo>
                    <a:pt x="1325551" y="4734911"/>
                    <a:pt x="1174532" y="4877175"/>
                    <a:pt x="988240" y="4877175"/>
                  </a:cubicBezTo>
                  <a:cubicBezTo>
                    <a:pt x="801948" y="4877175"/>
                    <a:pt x="650929" y="4734911"/>
                    <a:pt x="650929" y="4559419"/>
                  </a:cubicBezTo>
                  <a:cubicBezTo>
                    <a:pt x="650929" y="4427800"/>
                    <a:pt x="735877" y="4314872"/>
                    <a:pt x="856943" y="4266634"/>
                  </a:cubicBezTo>
                  <a:lnTo>
                    <a:pt x="889337" y="4257161"/>
                  </a:lnTo>
                  <a:lnTo>
                    <a:pt x="99450" y="4257161"/>
                  </a:lnTo>
                  <a:cubicBezTo>
                    <a:pt x="44525" y="4257161"/>
                    <a:pt x="0" y="4212636"/>
                    <a:pt x="0" y="4157711"/>
                  </a:cubicBezTo>
                  <a:lnTo>
                    <a:pt x="0" y="3899411"/>
                  </a:lnTo>
                  <a:cubicBezTo>
                    <a:pt x="0" y="3844486"/>
                    <a:pt x="44525" y="3799961"/>
                    <a:pt x="99450" y="3799961"/>
                  </a:cubicBezTo>
                  <a:lnTo>
                    <a:pt x="4806994" y="3799961"/>
                  </a:lnTo>
                  <a:lnTo>
                    <a:pt x="4806994" y="1422544"/>
                  </a:lnTo>
                  <a:lnTo>
                    <a:pt x="4824292" y="1422544"/>
                  </a:lnTo>
                  <a:lnTo>
                    <a:pt x="4821962" y="1415163"/>
                  </a:lnTo>
                  <a:cubicBezTo>
                    <a:pt x="4820328" y="1400742"/>
                    <a:pt x="4821495" y="1385763"/>
                    <a:pt x="4825868" y="1370969"/>
                  </a:cubicBezTo>
                  <a:lnTo>
                    <a:pt x="5207393" y="80089"/>
                  </a:lnTo>
                  <a:cubicBezTo>
                    <a:pt x="5220510" y="35708"/>
                    <a:pt x="5258748" y="5604"/>
                    <a:pt x="5302011" y="7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15" name="正方形/長方形 214">
              <a:extLst>
                <a:ext uri="{FF2B5EF4-FFF2-40B4-BE49-F238E27FC236}">
                  <a16:creationId xmlns:a16="http://schemas.microsoft.com/office/drawing/2014/main" id="{4A392CCB-E1AA-FCFA-5B48-8843F83FE868}"/>
                </a:ext>
              </a:extLst>
            </p:cNvPr>
            <p:cNvSpPr/>
            <p:nvPr/>
          </p:nvSpPr>
          <p:spPr>
            <a:xfrm>
              <a:off x="8884474" y="2944191"/>
              <a:ext cx="370844" cy="319402"/>
            </a:xfrm>
            <a:prstGeom prst="rect">
              <a:avLst/>
            </a:prstGeom>
            <a:pattFill prst="lgGrid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grpSp>
        <p:nvGrpSpPr>
          <p:cNvPr id="216" name="グループ化 215">
            <a:extLst>
              <a:ext uri="{FF2B5EF4-FFF2-40B4-BE49-F238E27FC236}">
                <a16:creationId xmlns:a16="http://schemas.microsoft.com/office/drawing/2014/main" id="{94135EAD-E7F7-1B8F-C688-D5CCCFC428EF}"/>
              </a:ext>
            </a:extLst>
          </p:cNvPr>
          <p:cNvGrpSpPr/>
          <p:nvPr/>
        </p:nvGrpSpPr>
        <p:grpSpPr>
          <a:xfrm>
            <a:off x="9349456" y="2858609"/>
            <a:ext cx="612864" cy="568802"/>
            <a:chOff x="8698903" y="2826887"/>
            <a:chExt cx="612864" cy="568802"/>
          </a:xfrm>
        </p:grpSpPr>
        <p:sp>
          <p:nvSpPr>
            <p:cNvPr id="217" name="フリーフォーム: 図形 216">
              <a:extLst>
                <a:ext uri="{FF2B5EF4-FFF2-40B4-BE49-F238E27FC236}">
                  <a16:creationId xmlns:a16="http://schemas.microsoft.com/office/drawing/2014/main" id="{11BDB6F5-E893-FD31-1941-4AD6B84613E0}"/>
                </a:ext>
              </a:extLst>
            </p:cNvPr>
            <p:cNvSpPr/>
            <p:nvPr/>
          </p:nvSpPr>
          <p:spPr bwMode="auto">
            <a:xfrm flipH="1">
              <a:off x="8698903" y="2826887"/>
              <a:ext cx="612864" cy="568802"/>
            </a:xfrm>
            <a:custGeom>
              <a:avLst/>
              <a:gdLst>
                <a:gd name="connsiteX0" fmla="*/ 4390118 w 5517398"/>
                <a:gd name="connsiteY0" fmla="*/ 4400541 h 4877175"/>
                <a:gd name="connsiteX1" fmla="*/ 4211685 w 5517398"/>
                <a:gd name="connsiteY1" fmla="*/ 4559419 h 4877175"/>
                <a:gd name="connsiteX2" fmla="*/ 4390118 w 5517398"/>
                <a:gd name="connsiteY2" fmla="*/ 4718297 h 4877175"/>
                <a:gd name="connsiteX3" fmla="*/ 4568551 w 5517398"/>
                <a:gd name="connsiteY3" fmla="*/ 4559419 h 4877175"/>
                <a:gd name="connsiteX4" fmla="*/ 4390118 w 5517398"/>
                <a:gd name="connsiteY4" fmla="*/ 4400541 h 4877175"/>
                <a:gd name="connsiteX5" fmla="*/ 988240 w 5517398"/>
                <a:gd name="connsiteY5" fmla="*/ 4400541 h 4877175"/>
                <a:gd name="connsiteX6" fmla="*/ 809807 w 5517398"/>
                <a:gd name="connsiteY6" fmla="*/ 4559419 h 4877175"/>
                <a:gd name="connsiteX7" fmla="*/ 988240 w 5517398"/>
                <a:gd name="connsiteY7" fmla="*/ 4718297 h 4877175"/>
                <a:gd name="connsiteX8" fmla="*/ 1166673 w 5517398"/>
                <a:gd name="connsiteY8" fmla="*/ 4559419 h 4877175"/>
                <a:gd name="connsiteX9" fmla="*/ 988240 w 5517398"/>
                <a:gd name="connsiteY9" fmla="*/ 4400541 h 4877175"/>
                <a:gd name="connsiteX10" fmla="*/ 5302011 w 5517398"/>
                <a:gd name="connsiteY10" fmla="*/ 704 h 4877175"/>
                <a:gd name="connsiteX11" fmla="*/ 5346205 w 5517398"/>
                <a:gd name="connsiteY11" fmla="*/ 4610 h 4877175"/>
                <a:gd name="connsiteX12" fmla="*/ 5421683 w 5517398"/>
                <a:gd name="connsiteY12" fmla="*/ 143423 h 4877175"/>
                <a:gd name="connsiteX13" fmla="*/ 5040158 w 5517398"/>
                <a:gd name="connsiteY13" fmla="*/ 1434303 h 4877175"/>
                <a:gd name="connsiteX14" fmla="*/ 5039469 w 5517398"/>
                <a:gd name="connsiteY14" fmla="*/ 1435606 h 4877175"/>
                <a:gd name="connsiteX15" fmla="*/ 5039469 w 5517398"/>
                <a:gd name="connsiteY15" fmla="*/ 3799961 h 4877175"/>
                <a:gd name="connsiteX16" fmla="*/ 5417948 w 5517398"/>
                <a:gd name="connsiteY16" fmla="*/ 3799961 h 4877175"/>
                <a:gd name="connsiteX17" fmla="*/ 5517398 w 5517398"/>
                <a:gd name="connsiteY17" fmla="*/ 3899411 h 4877175"/>
                <a:gd name="connsiteX18" fmla="*/ 5517398 w 5517398"/>
                <a:gd name="connsiteY18" fmla="*/ 4157711 h 4877175"/>
                <a:gd name="connsiteX19" fmla="*/ 5417948 w 5517398"/>
                <a:gd name="connsiteY19" fmla="*/ 4257161 h 4877175"/>
                <a:gd name="connsiteX20" fmla="*/ 4489021 w 5517398"/>
                <a:gd name="connsiteY20" fmla="*/ 4257161 h 4877175"/>
                <a:gd name="connsiteX21" fmla="*/ 4521415 w 5517398"/>
                <a:gd name="connsiteY21" fmla="*/ 4266634 h 4877175"/>
                <a:gd name="connsiteX22" fmla="*/ 4727429 w 5517398"/>
                <a:gd name="connsiteY22" fmla="*/ 4559419 h 4877175"/>
                <a:gd name="connsiteX23" fmla="*/ 4390118 w 5517398"/>
                <a:gd name="connsiteY23" fmla="*/ 4877175 h 4877175"/>
                <a:gd name="connsiteX24" fmla="*/ 4052807 w 5517398"/>
                <a:gd name="connsiteY24" fmla="*/ 4559419 h 4877175"/>
                <a:gd name="connsiteX25" fmla="*/ 4258821 w 5517398"/>
                <a:gd name="connsiteY25" fmla="*/ 4266634 h 4877175"/>
                <a:gd name="connsiteX26" fmla="*/ 4291216 w 5517398"/>
                <a:gd name="connsiteY26" fmla="*/ 4257161 h 4877175"/>
                <a:gd name="connsiteX27" fmla="*/ 1087142 w 5517398"/>
                <a:gd name="connsiteY27" fmla="*/ 4257161 h 4877175"/>
                <a:gd name="connsiteX28" fmla="*/ 1119537 w 5517398"/>
                <a:gd name="connsiteY28" fmla="*/ 4266634 h 4877175"/>
                <a:gd name="connsiteX29" fmla="*/ 1325551 w 5517398"/>
                <a:gd name="connsiteY29" fmla="*/ 4559419 h 4877175"/>
                <a:gd name="connsiteX30" fmla="*/ 988240 w 5517398"/>
                <a:gd name="connsiteY30" fmla="*/ 4877175 h 4877175"/>
                <a:gd name="connsiteX31" fmla="*/ 650929 w 5517398"/>
                <a:gd name="connsiteY31" fmla="*/ 4559419 h 4877175"/>
                <a:gd name="connsiteX32" fmla="*/ 856943 w 5517398"/>
                <a:gd name="connsiteY32" fmla="*/ 4266634 h 4877175"/>
                <a:gd name="connsiteX33" fmla="*/ 889337 w 5517398"/>
                <a:gd name="connsiteY33" fmla="*/ 4257161 h 4877175"/>
                <a:gd name="connsiteX34" fmla="*/ 99450 w 5517398"/>
                <a:gd name="connsiteY34" fmla="*/ 4257161 h 4877175"/>
                <a:gd name="connsiteX35" fmla="*/ 0 w 5517398"/>
                <a:gd name="connsiteY35" fmla="*/ 4157711 h 4877175"/>
                <a:gd name="connsiteX36" fmla="*/ 0 w 5517398"/>
                <a:gd name="connsiteY36" fmla="*/ 3899411 h 4877175"/>
                <a:gd name="connsiteX37" fmla="*/ 99450 w 5517398"/>
                <a:gd name="connsiteY37" fmla="*/ 3799961 h 4877175"/>
                <a:gd name="connsiteX38" fmla="*/ 4806994 w 5517398"/>
                <a:gd name="connsiteY38" fmla="*/ 3799961 h 4877175"/>
                <a:gd name="connsiteX39" fmla="*/ 4806994 w 5517398"/>
                <a:gd name="connsiteY39" fmla="*/ 1422544 h 4877175"/>
                <a:gd name="connsiteX40" fmla="*/ 4824292 w 5517398"/>
                <a:gd name="connsiteY40" fmla="*/ 1422544 h 4877175"/>
                <a:gd name="connsiteX41" fmla="*/ 4821962 w 5517398"/>
                <a:gd name="connsiteY41" fmla="*/ 1415163 h 4877175"/>
                <a:gd name="connsiteX42" fmla="*/ 4825868 w 5517398"/>
                <a:gd name="connsiteY42" fmla="*/ 1370969 h 4877175"/>
                <a:gd name="connsiteX43" fmla="*/ 5207393 w 5517398"/>
                <a:gd name="connsiteY43" fmla="*/ 80089 h 4877175"/>
                <a:gd name="connsiteX44" fmla="*/ 5302011 w 5517398"/>
                <a:gd name="connsiteY44" fmla="*/ 704 h 487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7398" h="4877175">
                  <a:moveTo>
                    <a:pt x="4390118" y="4400541"/>
                  </a:moveTo>
                  <a:cubicBezTo>
                    <a:pt x="4291572" y="4400541"/>
                    <a:pt x="4211685" y="4471673"/>
                    <a:pt x="4211685" y="4559419"/>
                  </a:cubicBezTo>
                  <a:cubicBezTo>
                    <a:pt x="4211685" y="4647165"/>
                    <a:pt x="4291572" y="4718297"/>
                    <a:pt x="4390118" y="4718297"/>
                  </a:cubicBezTo>
                  <a:cubicBezTo>
                    <a:pt x="4488664" y="4718297"/>
                    <a:pt x="4568551" y="4647165"/>
                    <a:pt x="4568551" y="4559419"/>
                  </a:cubicBezTo>
                  <a:cubicBezTo>
                    <a:pt x="4568551" y="4471673"/>
                    <a:pt x="4488664" y="4400541"/>
                    <a:pt x="4390118" y="4400541"/>
                  </a:cubicBezTo>
                  <a:close/>
                  <a:moveTo>
                    <a:pt x="988240" y="4400541"/>
                  </a:moveTo>
                  <a:cubicBezTo>
                    <a:pt x="889694" y="4400541"/>
                    <a:pt x="809807" y="4471673"/>
                    <a:pt x="809807" y="4559419"/>
                  </a:cubicBezTo>
                  <a:cubicBezTo>
                    <a:pt x="809807" y="4647165"/>
                    <a:pt x="889694" y="4718297"/>
                    <a:pt x="988240" y="4718297"/>
                  </a:cubicBezTo>
                  <a:cubicBezTo>
                    <a:pt x="1086786" y="4718297"/>
                    <a:pt x="1166673" y="4647165"/>
                    <a:pt x="1166673" y="4559419"/>
                  </a:cubicBezTo>
                  <a:cubicBezTo>
                    <a:pt x="1166673" y="4471673"/>
                    <a:pt x="1086786" y="4400541"/>
                    <a:pt x="988240" y="4400541"/>
                  </a:cubicBezTo>
                  <a:close/>
                  <a:moveTo>
                    <a:pt x="5302011" y="704"/>
                  </a:moveTo>
                  <a:cubicBezTo>
                    <a:pt x="5316432" y="-929"/>
                    <a:pt x="5331411" y="238"/>
                    <a:pt x="5346205" y="4610"/>
                  </a:cubicBezTo>
                  <a:cubicBezTo>
                    <a:pt x="5405380" y="22100"/>
                    <a:pt x="5439173" y="84248"/>
                    <a:pt x="5421683" y="143423"/>
                  </a:cubicBezTo>
                  <a:lnTo>
                    <a:pt x="5040158" y="1434303"/>
                  </a:lnTo>
                  <a:lnTo>
                    <a:pt x="5039469" y="1435606"/>
                  </a:lnTo>
                  <a:lnTo>
                    <a:pt x="5039469" y="3799961"/>
                  </a:lnTo>
                  <a:lnTo>
                    <a:pt x="5417948" y="3799961"/>
                  </a:lnTo>
                  <a:cubicBezTo>
                    <a:pt x="5472873" y="3799961"/>
                    <a:pt x="5517398" y="3844486"/>
                    <a:pt x="5517398" y="3899411"/>
                  </a:cubicBezTo>
                  <a:lnTo>
                    <a:pt x="5517398" y="4157711"/>
                  </a:lnTo>
                  <a:cubicBezTo>
                    <a:pt x="5517398" y="4212636"/>
                    <a:pt x="5472873" y="4257161"/>
                    <a:pt x="5417948" y="4257161"/>
                  </a:cubicBezTo>
                  <a:lnTo>
                    <a:pt x="4489021" y="4257161"/>
                  </a:lnTo>
                  <a:lnTo>
                    <a:pt x="4521415" y="4266634"/>
                  </a:lnTo>
                  <a:cubicBezTo>
                    <a:pt x="4642481" y="4314872"/>
                    <a:pt x="4727429" y="4427800"/>
                    <a:pt x="4727429" y="4559419"/>
                  </a:cubicBezTo>
                  <a:cubicBezTo>
                    <a:pt x="4727429" y="4734911"/>
                    <a:pt x="4576410" y="4877175"/>
                    <a:pt x="4390118" y="4877175"/>
                  </a:cubicBezTo>
                  <a:cubicBezTo>
                    <a:pt x="4203826" y="4877175"/>
                    <a:pt x="4052807" y="4734911"/>
                    <a:pt x="4052807" y="4559419"/>
                  </a:cubicBezTo>
                  <a:cubicBezTo>
                    <a:pt x="4052807" y="4427800"/>
                    <a:pt x="4137755" y="4314872"/>
                    <a:pt x="4258821" y="4266634"/>
                  </a:cubicBezTo>
                  <a:lnTo>
                    <a:pt x="4291216" y="4257161"/>
                  </a:lnTo>
                  <a:lnTo>
                    <a:pt x="1087142" y="4257161"/>
                  </a:lnTo>
                  <a:lnTo>
                    <a:pt x="1119537" y="4266634"/>
                  </a:lnTo>
                  <a:cubicBezTo>
                    <a:pt x="1240603" y="4314872"/>
                    <a:pt x="1325551" y="4427800"/>
                    <a:pt x="1325551" y="4559419"/>
                  </a:cubicBezTo>
                  <a:cubicBezTo>
                    <a:pt x="1325551" y="4734911"/>
                    <a:pt x="1174532" y="4877175"/>
                    <a:pt x="988240" y="4877175"/>
                  </a:cubicBezTo>
                  <a:cubicBezTo>
                    <a:pt x="801948" y="4877175"/>
                    <a:pt x="650929" y="4734911"/>
                    <a:pt x="650929" y="4559419"/>
                  </a:cubicBezTo>
                  <a:cubicBezTo>
                    <a:pt x="650929" y="4427800"/>
                    <a:pt x="735877" y="4314872"/>
                    <a:pt x="856943" y="4266634"/>
                  </a:cubicBezTo>
                  <a:lnTo>
                    <a:pt x="889337" y="4257161"/>
                  </a:lnTo>
                  <a:lnTo>
                    <a:pt x="99450" y="4257161"/>
                  </a:lnTo>
                  <a:cubicBezTo>
                    <a:pt x="44525" y="4257161"/>
                    <a:pt x="0" y="4212636"/>
                    <a:pt x="0" y="4157711"/>
                  </a:cubicBezTo>
                  <a:lnTo>
                    <a:pt x="0" y="3899411"/>
                  </a:lnTo>
                  <a:cubicBezTo>
                    <a:pt x="0" y="3844486"/>
                    <a:pt x="44525" y="3799961"/>
                    <a:pt x="99450" y="3799961"/>
                  </a:cubicBezTo>
                  <a:lnTo>
                    <a:pt x="4806994" y="3799961"/>
                  </a:lnTo>
                  <a:lnTo>
                    <a:pt x="4806994" y="1422544"/>
                  </a:lnTo>
                  <a:lnTo>
                    <a:pt x="4824292" y="1422544"/>
                  </a:lnTo>
                  <a:lnTo>
                    <a:pt x="4821962" y="1415163"/>
                  </a:lnTo>
                  <a:cubicBezTo>
                    <a:pt x="4820328" y="1400742"/>
                    <a:pt x="4821495" y="1385763"/>
                    <a:pt x="4825868" y="1370969"/>
                  </a:cubicBezTo>
                  <a:lnTo>
                    <a:pt x="5207393" y="80089"/>
                  </a:lnTo>
                  <a:cubicBezTo>
                    <a:pt x="5220510" y="35708"/>
                    <a:pt x="5258748" y="5604"/>
                    <a:pt x="5302011" y="70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rtlCol="0" anchor="b" anchorCtr="0">
              <a:noAutofit/>
            </a:bodyPr>
            <a:lstStyle/>
            <a:p>
              <a:pPr algn="ctr"/>
              <a:endParaRPr kumimoji="1" lang="ja-JP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endParaRPr>
            </a:p>
          </p:txBody>
        </p:sp>
        <p:sp>
          <p:nvSpPr>
            <p:cNvPr id="218" name="正方形/長方形 217">
              <a:extLst>
                <a:ext uri="{FF2B5EF4-FFF2-40B4-BE49-F238E27FC236}">
                  <a16:creationId xmlns:a16="http://schemas.microsoft.com/office/drawing/2014/main" id="{EEBDD290-D87E-9955-74B2-9DC10157122A}"/>
                </a:ext>
              </a:extLst>
            </p:cNvPr>
            <p:cNvSpPr/>
            <p:nvPr/>
          </p:nvSpPr>
          <p:spPr>
            <a:xfrm>
              <a:off x="8884474" y="2944191"/>
              <a:ext cx="370844" cy="319402"/>
            </a:xfrm>
            <a:prstGeom prst="rect">
              <a:avLst/>
            </a:prstGeom>
            <a:pattFill prst="lgGrid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400"/>
            </a:p>
          </p:txBody>
        </p:sp>
      </p:grpSp>
      <p:sp>
        <p:nvSpPr>
          <p:cNvPr id="219" name="Rectangle 9">
            <a:extLst>
              <a:ext uri="{FF2B5EF4-FFF2-40B4-BE49-F238E27FC236}">
                <a16:creationId xmlns:a16="http://schemas.microsoft.com/office/drawing/2014/main" id="{771955D1-5376-0996-A896-4D73E1AAF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555" y="3491756"/>
            <a:ext cx="576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20" name="Rectangle 9">
            <a:extLst>
              <a:ext uri="{FF2B5EF4-FFF2-40B4-BE49-F238E27FC236}">
                <a16:creationId xmlns:a16="http://schemas.microsoft.com/office/drawing/2014/main" id="{3B7A2AFD-D31A-5ED5-850D-3ACEE3B47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555" y="2383239"/>
            <a:ext cx="576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21" name="Rectangle 9">
            <a:extLst>
              <a:ext uri="{FF2B5EF4-FFF2-40B4-BE49-F238E27FC236}">
                <a16:creationId xmlns:a16="http://schemas.microsoft.com/office/drawing/2014/main" id="{16C6D35E-0D42-8F72-692B-ACDE3D7CE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0555" y="4599419"/>
            <a:ext cx="576000" cy="432000"/>
          </a:xfrm>
          <a:prstGeom prst="rect">
            <a:avLst/>
          </a:prstGeom>
          <a:solidFill>
            <a:srgbClr val="99FFE4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1219170" eaLnBrk="0" hangingPunct="0">
              <a:defRPr/>
            </a:pPr>
            <a:endParaRPr kumimoji="0" lang="ja-JP" altLang="en-US" sz="2400" kern="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22" name="テキスト ボックス 221">
            <a:extLst>
              <a:ext uri="{FF2B5EF4-FFF2-40B4-BE49-F238E27FC236}">
                <a16:creationId xmlns:a16="http://schemas.microsoft.com/office/drawing/2014/main" id="{57B9A42B-4ABE-51FD-8658-464CD32D0E7F}"/>
              </a:ext>
            </a:extLst>
          </p:cNvPr>
          <p:cNvSpPr txBox="1"/>
          <p:nvPr/>
        </p:nvSpPr>
        <p:spPr>
          <a:xfrm>
            <a:off x="9254157" y="1829435"/>
            <a:ext cx="993185" cy="404714"/>
          </a:xfrm>
          <a:prstGeom prst="rect">
            <a:avLst/>
          </a:prstGeom>
          <a:solidFill>
            <a:srgbClr val="FFFF99"/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材 料</a:t>
            </a:r>
          </a:p>
        </p:txBody>
      </p:sp>
      <p:sp>
        <p:nvSpPr>
          <p:cNvPr id="223" name="正方形/長方形 222">
            <a:extLst>
              <a:ext uri="{FF2B5EF4-FFF2-40B4-BE49-F238E27FC236}">
                <a16:creationId xmlns:a16="http://schemas.microsoft.com/office/drawing/2014/main" id="{428C2E0B-E2E6-9BDC-98D0-56DA00B7FD47}"/>
              </a:ext>
            </a:extLst>
          </p:cNvPr>
          <p:cNvSpPr/>
          <p:nvPr/>
        </p:nvSpPr>
        <p:spPr>
          <a:xfrm>
            <a:off x="9579860" y="3546192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7E272B6A-F9CE-6E84-BE68-607498E13EC3}"/>
              </a:ext>
            </a:extLst>
          </p:cNvPr>
          <p:cNvSpPr/>
          <p:nvPr/>
        </p:nvSpPr>
        <p:spPr>
          <a:xfrm>
            <a:off x="9690511" y="3546192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D251C21D-3CA9-500E-1C5E-08774D81F199}"/>
              </a:ext>
            </a:extLst>
          </p:cNvPr>
          <p:cNvSpPr/>
          <p:nvPr/>
        </p:nvSpPr>
        <p:spPr>
          <a:xfrm>
            <a:off x="9789514" y="3546192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26" name="正方形/長方形 225">
            <a:extLst>
              <a:ext uri="{FF2B5EF4-FFF2-40B4-BE49-F238E27FC236}">
                <a16:creationId xmlns:a16="http://schemas.microsoft.com/office/drawing/2014/main" id="{71D10D8F-3255-FE9E-FC58-27E0A2CA5CAA}"/>
              </a:ext>
            </a:extLst>
          </p:cNvPr>
          <p:cNvSpPr/>
          <p:nvPr/>
        </p:nvSpPr>
        <p:spPr>
          <a:xfrm>
            <a:off x="9898418" y="3546192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27" name="正方形/長方形 226">
            <a:extLst>
              <a:ext uri="{FF2B5EF4-FFF2-40B4-BE49-F238E27FC236}">
                <a16:creationId xmlns:a16="http://schemas.microsoft.com/office/drawing/2014/main" id="{30251934-A502-ED07-3721-3927AB918D9C}"/>
              </a:ext>
            </a:extLst>
          </p:cNvPr>
          <p:cNvSpPr/>
          <p:nvPr/>
        </p:nvSpPr>
        <p:spPr>
          <a:xfrm>
            <a:off x="9832220" y="3546192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28" name="正方形/長方形 227">
            <a:extLst>
              <a:ext uri="{FF2B5EF4-FFF2-40B4-BE49-F238E27FC236}">
                <a16:creationId xmlns:a16="http://schemas.microsoft.com/office/drawing/2014/main" id="{4BDE644A-2B5B-9F96-3742-26672615B4B8}"/>
              </a:ext>
            </a:extLst>
          </p:cNvPr>
          <p:cNvSpPr/>
          <p:nvPr/>
        </p:nvSpPr>
        <p:spPr>
          <a:xfrm>
            <a:off x="9579860" y="4510340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29" name="正方形/長方形 228">
            <a:extLst>
              <a:ext uri="{FF2B5EF4-FFF2-40B4-BE49-F238E27FC236}">
                <a16:creationId xmlns:a16="http://schemas.microsoft.com/office/drawing/2014/main" id="{AD137051-4E75-DEF3-CD6A-992A698D4AC1}"/>
              </a:ext>
            </a:extLst>
          </p:cNvPr>
          <p:cNvSpPr/>
          <p:nvPr/>
        </p:nvSpPr>
        <p:spPr>
          <a:xfrm>
            <a:off x="9686248" y="4510340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30" name="正方形/長方形 229">
            <a:extLst>
              <a:ext uri="{FF2B5EF4-FFF2-40B4-BE49-F238E27FC236}">
                <a16:creationId xmlns:a16="http://schemas.microsoft.com/office/drawing/2014/main" id="{B87F70E1-7534-C765-3359-11D0618D7764}"/>
              </a:ext>
            </a:extLst>
          </p:cNvPr>
          <p:cNvSpPr/>
          <p:nvPr/>
        </p:nvSpPr>
        <p:spPr>
          <a:xfrm>
            <a:off x="9789514" y="4510340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31" name="正方形/長方形 230">
            <a:extLst>
              <a:ext uri="{FF2B5EF4-FFF2-40B4-BE49-F238E27FC236}">
                <a16:creationId xmlns:a16="http://schemas.microsoft.com/office/drawing/2014/main" id="{864DEBA5-EE6B-CD20-B6F3-1378ED3D70BD}"/>
              </a:ext>
            </a:extLst>
          </p:cNvPr>
          <p:cNvSpPr/>
          <p:nvPr/>
        </p:nvSpPr>
        <p:spPr>
          <a:xfrm>
            <a:off x="9864316" y="4510340"/>
            <a:ext cx="48000" cy="480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/>
          </a:p>
        </p:txBody>
      </p: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D309A104-A949-88A1-68EE-76DE046C434F}"/>
              </a:ext>
            </a:extLst>
          </p:cNvPr>
          <p:cNvSpPr txBox="1"/>
          <p:nvPr/>
        </p:nvSpPr>
        <p:spPr>
          <a:xfrm>
            <a:off x="9138702" y="5672270"/>
            <a:ext cx="1135035" cy="404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txBody>
          <a:bodyPr wrap="square" tIns="48000" bIns="48000" rtlCol="0" anchor="ctr">
            <a:spAutoFit/>
          </a:bodyPr>
          <a:lstStyle/>
          <a:p>
            <a:pPr algn="ctr"/>
            <a:r>
              <a:rPr lang="ja-JP" altLang="en-US" sz="2000" dirty="0">
                <a:latin typeface="+mn-ea"/>
              </a:rPr>
              <a:t>製　品</a:t>
            </a:r>
          </a:p>
        </p:txBody>
      </p:sp>
      <p:sp>
        <p:nvSpPr>
          <p:cNvPr id="233" name="テキスト ボックス 232">
            <a:extLst>
              <a:ext uri="{FF2B5EF4-FFF2-40B4-BE49-F238E27FC236}">
                <a16:creationId xmlns:a16="http://schemas.microsoft.com/office/drawing/2014/main" id="{F503E55B-CDC5-D25A-6422-5837A375807F}"/>
              </a:ext>
            </a:extLst>
          </p:cNvPr>
          <p:cNvSpPr txBox="1"/>
          <p:nvPr/>
        </p:nvSpPr>
        <p:spPr>
          <a:xfrm>
            <a:off x="8517024" y="2390192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A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234" name="テキスト ボックス 233">
            <a:extLst>
              <a:ext uri="{FF2B5EF4-FFF2-40B4-BE49-F238E27FC236}">
                <a16:creationId xmlns:a16="http://schemas.microsoft.com/office/drawing/2014/main" id="{FA009FCD-C84B-ED49-C571-824D7D473DCB}"/>
              </a:ext>
            </a:extLst>
          </p:cNvPr>
          <p:cNvSpPr txBox="1"/>
          <p:nvPr/>
        </p:nvSpPr>
        <p:spPr>
          <a:xfrm>
            <a:off x="8517024" y="354180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B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sp>
        <p:nvSpPr>
          <p:cNvPr id="235" name="テキスト ボックス 234">
            <a:extLst>
              <a:ext uri="{FF2B5EF4-FFF2-40B4-BE49-F238E27FC236}">
                <a16:creationId xmlns:a16="http://schemas.microsoft.com/office/drawing/2014/main" id="{F04C3B15-021B-8867-A866-6A3B54403335}"/>
              </a:ext>
            </a:extLst>
          </p:cNvPr>
          <p:cNvSpPr txBox="1"/>
          <p:nvPr/>
        </p:nvSpPr>
        <p:spPr>
          <a:xfrm>
            <a:off x="8517024" y="4601412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latin typeface="+mn-ea"/>
              </a:rPr>
              <a:t>C</a:t>
            </a:r>
            <a:r>
              <a:rPr lang="ja-JP" altLang="en-US" sz="1600" dirty="0">
                <a:latin typeface="+mn-ea"/>
              </a:rPr>
              <a:t>加工</a:t>
            </a:r>
          </a:p>
        </p:txBody>
      </p:sp>
      <p:grpSp>
        <p:nvGrpSpPr>
          <p:cNvPr id="236" name="グループ化 235">
            <a:extLst>
              <a:ext uri="{FF2B5EF4-FFF2-40B4-BE49-F238E27FC236}">
                <a16:creationId xmlns:a16="http://schemas.microsoft.com/office/drawing/2014/main" id="{1F00F6EF-4EB7-FDDE-9202-30156E4E51C4}"/>
              </a:ext>
            </a:extLst>
          </p:cNvPr>
          <p:cNvGrpSpPr/>
          <p:nvPr/>
        </p:nvGrpSpPr>
        <p:grpSpPr>
          <a:xfrm>
            <a:off x="9059844" y="2238096"/>
            <a:ext cx="586072" cy="3410765"/>
            <a:chOff x="3609593" y="1678572"/>
            <a:chExt cx="439554" cy="2558074"/>
          </a:xfrm>
        </p:grpSpPr>
        <p:sp>
          <p:nvSpPr>
            <p:cNvPr id="237" name="AutoShape 43">
              <a:extLst>
                <a:ext uri="{FF2B5EF4-FFF2-40B4-BE49-F238E27FC236}">
                  <a16:creationId xmlns:a16="http://schemas.microsoft.com/office/drawing/2014/main" id="{54DE93AA-53C8-645F-A538-B2C925AD2E5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609593" y="3876646"/>
              <a:ext cx="359999" cy="360000"/>
            </a:xfrm>
            <a:prstGeom prst="octagon">
              <a:avLst/>
            </a:prstGeom>
            <a:solidFill>
              <a:srgbClr val="00B05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➀</a:t>
              </a:r>
              <a:endParaRPr lang="ja-JP" altLang="en-US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grpSp>
          <p:nvGrpSpPr>
            <p:cNvPr id="238" name="グループ化 237">
              <a:extLst>
                <a:ext uri="{FF2B5EF4-FFF2-40B4-BE49-F238E27FC236}">
                  <a16:creationId xmlns:a16="http://schemas.microsoft.com/office/drawing/2014/main" id="{0B968B44-6CFD-C931-C319-CC2CC071D6CA}"/>
                </a:ext>
              </a:extLst>
            </p:cNvPr>
            <p:cNvGrpSpPr/>
            <p:nvPr/>
          </p:nvGrpSpPr>
          <p:grpSpPr>
            <a:xfrm>
              <a:off x="3864152" y="1678572"/>
              <a:ext cx="184995" cy="2198074"/>
              <a:chOff x="3864152" y="1678572"/>
              <a:chExt cx="184995" cy="2198074"/>
            </a:xfrm>
          </p:grpSpPr>
          <p:grpSp>
            <p:nvGrpSpPr>
              <p:cNvPr id="239" name="グループ化 238">
                <a:extLst>
                  <a:ext uri="{FF2B5EF4-FFF2-40B4-BE49-F238E27FC236}">
                    <a16:creationId xmlns:a16="http://schemas.microsoft.com/office/drawing/2014/main" id="{BD118D14-CE48-FC40-02B6-8ADAC35433E8}"/>
                  </a:ext>
                </a:extLst>
              </p:cNvPr>
              <p:cNvGrpSpPr/>
              <p:nvPr/>
            </p:nvGrpSpPr>
            <p:grpSpPr>
              <a:xfrm>
                <a:off x="3979319" y="1678572"/>
                <a:ext cx="69828" cy="684000"/>
                <a:chOff x="3979319" y="1678572"/>
                <a:chExt cx="69828" cy="684000"/>
              </a:xfrm>
            </p:grpSpPr>
            <p:cxnSp>
              <p:nvCxnSpPr>
                <p:cNvPr id="247" name="直線矢印コネクタ 246">
                  <a:extLst>
                    <a:ext uri="{FF2B5EF4-FFF2-40B4-BE49-F238E27FC236}">
                      <a16:creationId xmlns:a16="http://schemas.microsoft.com/office/drawing/2014/main" id="{23DD4B27-5050-ECF1-5787-0B8737AF2F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14481" y="1678572"/>
                  <a:ext cx="0" cy="68400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8" name="楕円 247">
                  <a:extLst>
                    <a:ext uri="{FF2B5EF4-FFF2-40B4-BE49-F238E27FC236}">
                      <a16:creationId xmlns:a16="http://schemas.microsoft.com/office/drawing/2014/main" id="{065C549F-CE5B-04ED-8DB2-5A4ADDE296B9}"/>
                    </a:ext>
                  </a:extLst>
                </p:cNvPr>
                <p:cNvSpPr/>
                <p:nvPr/>
              </p:nvSpPr>
              <p:spPr>
                <a:xfrm>
                  <a:off x="3979319" y="1917863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  <p:grpSp>
            <p:nvGrpSpPr>
              <p:cNvPr id="240" name="グループ化 239">
                <a:extLst>
                  <a:ext uri="{FF2B5EF4-FFF2-40B4-BE49-F238E27FC236}">
                    <a16:creationId xmlns:a16="http://schemas.microsoft.com/office/drawing/2014/main" id="{BCFAAF37-01A1-7C08-4C2A-362B9C806E5B}"/>
                  </a:ext>
                </a:extLst>
              </p:cNvPr>
              <p:cNvGrpSpPr/>
              <p:nvPr/>
            </p:nvGrpSpPr>
            <p:grpSpPr>
              <a:xfrm>
                <a:off x="3864152" y="3199891"/>
                <a:ext cx="184995" cy="676755"/>
                <a:chOff x="3864152" y="3199891"/>
                <a:chExt cx="184995" cy="676755"/>
              </a:xfrm>
            </p:grpSpPr>
            <p:cxnSp>
              <p:nvCxnSpPr>
                <p:cNvPr id="244" name="直線矢印コネクタ 243">
                  <a:extLst>
                    <a:ext uri="{FF2B5EF4-FFF2-40B4-BE49-F238E27FC236}">
                      <a16:creationId xmlns:a16="http://schemas.microsoft.com/office/drawing/2014/main" id="{9D6CF922-7950-159C-C8E7-97A338FD721B}"/>
                    </a:ext>
                  </a:extLst>
                </p:cNvPr>
                <p:cNvCxnSpPr>
                  <a:cxnSpLocks/>
                  <a:stCxn id="246" idx="3"/>
                  <a:endCxn id="237" idx="7"/>
                </p:cNvCxnSpPr>
                <p:nvPr/>
              </p:nvCxnSpPr>
              <p:spPr>
                <a:xfrm flipH="1">
                  <a:off x="3864152" y="3633828"/>
                  <a:ext cx="125393" cy="242818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" name="直線矢印コネクタ 244">
                  <a:extLst>
                    <a:ext uri="{FF2B5EF4-FFF2-40B4-BE49-F238E27FC236}">
                      <a16:creationId xmlns:a16="http://schemas.microsoft.com/office/drawing/2014/main" id="{29D9C991-F19A-40C0-BE59-10CF5A733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014233" y="3199891"/>
                  <a:ext cx="248" cy="39600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6" name="楕円 245">
                  <a:extLst>
                    <a:ext uri="{FF2B5EF4-FFF2-40B4-BE49-F238E27FC236}">
                      <a16:creationId xmlns:a16="http://schemas.microsoft.com/office/drawing/2014/main" id="{E526920D-2F41-4296-F20C-3992C3A2105C}"/>
                    </a:ext>
                  </a:extLst>
                </p:cNvPr>
                <p:cNvSpPr/>
                <p:nvPr/>
              </p:nvSpPr>
              <p:spPr>
                <a:xfrm>
                  <a:off x="3979319" y="3574226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  <p:grpSp>
            <p:nvGrpSpPr>
              <p:cNvPr id="241" name="グループ化 240">
                <a:extLst>
                  <a:ext uri="{FF2B5EF4-FFF2-40B4-BE49-F238E27FC236}">
                    <a16:creationId xmlns:a16="http://schemas.microsoft.com/office/drawing/2014/main" id="{317A6825-71A8-6280-7F11-1A55E172798E}"/>
                  </a:ext>
                </a:extLst>
              </p:cNvPr>
              <p:cNvGrpSpPr/>
              <p:nvPr/>
            </p:nvGrpSpPr>
            <p:grpSpPr>
              <a:xfrm>
                <a:off x="3979319" y="2391116"/>
                <a:ext cx="69828" cy="792000"/>
                <a:chOff x="3979319" y="2391116"/>
                <a:chExt cx="69828" cy="792000"/>
              </a:xfrm>
            </p:grpSpPr>
            <p:cxnSp>
              <p:nvCxnSpPr>
                <p:cNvPr id="242" name="直線矢印コネクタ 241">
                  <a:extLst>
                    <a:ext uri="{FF2B5EF4-FFF2-40B4-BE49-F238E27FC236}">
                      <a16:creationId xmlns:a16="http://schemas.microsoft.com/office/drawing/2014/main" id="{012E51BE-2BFF-B5C9-AF63-34376DDFD6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14233" y="2391116"/>
                  <a:ext cx="0" cy="792000"/>
                </a:xfrm>
                <a:prstGeom prst="straightConnector1">
                  <a:avLst/>
                </a:prstGeom>
                <a:ln w="28575">
                  <a:solidFill>
                    <a:srgbClr val="00B050"/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3" name="楕円 242">
                  <a:extLst>
                    <a:ext uri="{FF2B5EF4-FFF2-40B4-BE49-F238E27FC236}">
                      <a16:creationId xmlns:a16="http://schemas.microsoft.com/office/drawing/2014/main" id="{DFC5AB9B-4315-4F72-F4FC-3F0EEDF5DFB4}"/>
                    </a:ext>
                  </a:extLst>
                </p:cNvPr>
                <p:cNvSpPr/>
                <p:nvPr/>
              </p:nvSpPr>
              <p:spPr>
                <a:xfrm>
                  <a:off x="3979319" y="2756495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</p:grpSp>
      </p:grpSp>
      <p:grpSp>
        <p:nvGrpSpPr>
          <p:cNvPr id="249" name="グループ化 248">
            <a:extLst>
              <a:ext uri="{FF2B5EF4-FFF2-40B4-BE49-F238E27FC236}">
                <a16:creationId xmlns:a16="http://schemas.microsoft.com/office/drawing/2014/main" id="{FD799C6C-35C2-4545-EFCD-CDBD82246672}"/>
              </a:ext>
            </a:extLst>
          </p:cNvPr>
          <p:cNvGrpSpPr/>
          <p:nvPr/>
        </p:nvGrpSpPr>
        <p:grpSpPr>
          <a:xfrm>
            <a:off x="9484372" y="2237094"/>
            <a:ext cx="479996" cy="3406332"/>
            <a:chOff x="3927988" y="1677820"/>
            <a:chExt cx="359997" cy="2554749"/>
          </a:xfrm>
        </p:grpSpPr>
        <p:sp>
          <p:nvSpPr>
            <p:cNvPr id="250" name="AutoShape 43">
              <a:extLst>
                <a:ext uri="{FF2B5EF4-FFF2-40B4-BE49-F238E27FC236}">
                  <a16:creationId xmlns:a16="http://schemas.microsoft.com/office/drawing/2014/main" id="{97878C9B-4966-9C3A-64CA-6C1BCD0092D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27988" y="3872569"/>
              <a:ext cx="359997" cy="36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miter lim="800000"/>
              <a:headEnd/>
              <a:tailEnd/>
            </a:ln>
          </p:spPr>
          <p:txBody>
            <a:bodyPr lIns="49920" tIns="0" rIns="49920" bIns="0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丸ｺﾞｼｯｸ" pitchFamily="49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ja-JP" altLang="en-US" sz="1867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ea"/>
                  <a:ea typeface="+mn-ea"/>
                </a:rPr>
                <a:t>➁</a:t>
              </a:r>
              <a:endParaRPr lang="ja-JP" altLang="en-US" sz="1867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grpSp>
          <p:nvGrpSpPr>
            <p:cNvPr id="251" name="グループ化 250">
              <a:extLst>
                <a:ext uri="{FF2B5EF4-FFF2-40B4-BE49-F238E27FC236}">
                  <a16:creationId xmlns:a16="http://schemas.microsoft.com/office/drawing/2014/main" id="{62E10000-A32A-9A72-A343-AFEEBD2CBB4C}"/>
                </a:ext>
              </a:extLst>
            </p:cNvPr>
            <p:cNvGrpSpPr/>
            <p:nvPr/>
          </p:nvGrpSpPr>
          <p:grpSpPr>
            <a:xfrm>
              <a:off x="4079396" y="1677820"/>
              <a:ext cx="69828" cy="2193997"/>
              <a:chOff x="4068992" y="1678572"/>
              <a:chExt cx="69828" cy="2193997"/>
            </a:xfrm>
          </p:grpSpPr>
          <p:grpSp>
            <p:nvGrpSpPr>
              <p:cNvPr id="252" name="グループ化 251">
                <a:extLst>
                  <a:ext uri="{FF2B5EF4-FFF2-40B4-BE49-F238E27FC236}">
                    <a16:creationId xmlns:a16="http://schemas.microsoft.com/office/drawing/2014/main" id="{EDF95B84-2BE1-528D-5049-541F47CAA3B9}"/>
                  </a:ext>
                </a:extLst>
              </p:cNvPr>
              <p:cNvGrpSpPr/>
              <p:nvPr/>
            </p:nvGrpSpPr>
            <p:grpSpPr>
              <a:xfrm>
                <a:off x="4068992" y="3199891"/>
                <a:ext cx="69828" cy="672678"/>
                <a:chOff x="4068992" y="3199891"/>
                <a:chExt cx="69828" cy="672678"/>
              </a:xfrm>
            </p:grpSpPr>
            <p:cxnSp>
              <p:nvCxnSpPr>
                <p:cNvPr id="259" name="直線矢印コネクタ 258">
                  <a:extLst>
                    <a:ext uri="{FF2B5EF4-FFF2-40B4-BE49-F238E27FC236}">
                      <a16:creationId xmlns:a16="http://schemas.microsoft.com/office/drawing/2014/main" id="{56D7B257-B926-AC3B-17E6-3C7E183536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3906" y="3199891"/>
                  <a:ext cx="248" cy="39600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0" name="楕円 259">
                  <a:extLst>
                    <a:ext uri="{FF2B5EF4-FFF2-40B4-BE49-F238E27FC236}">
                      <a16:creationId xmlns:a16="http://schemas.microsoft.com/office/drawing/2014/main" id="{D1556F67-133B-D3E2-4D9D-CC54B5DB6948}"/>
                    </a:ext>
                  </a:extLst>
                </p:cNvPr>
                <p:cNvSpPr/>
                <p:nvPr/>
              </p:nvSpPr>
              <p:spPr>
                <a:xfrm>
                  <a:off x="4068992" y="3574226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  <p:cxnSp>
              <p:nvCxnSpPr>
                <p:cNvPr id="261" name="直線矢印コネクタ 260">
                  <a:extLst>
                    <a:ext uri="{FF2B5EF4-FFF2-40B4-BE49-F238E27FC236}">
                      <a16:creationId xmlns:a16="http://schemas.microsoft.com/office/drawing/2014/main" id="{BC5090C2-4F0C-DF79-88BB-C4D12A1DB50E}"/>
                    </a:ext>
                  </a:extLst>
                </p:cNvPr>
                <p:cNvCxnSpPr>
                  <a:cxnSpLocks/>
                  <a:stCxn id="260" idx="4"/>
                  <a:endCxn id="250" idx="0"/>
                </p:cNvCxnSpPr>
                <p:nvPr/>
              </p:nvCxnSpPr>
              <p:spPr>
                <a:xfrm>
                  <a:off x="4103906" y="3644054"/>
                  <a:ext cx="4081" cy="228515"/>
                </a:xfrm>
                <a:prstGeom prst="straightConnector1">
                  <a:avLst/>
                </a:prstGeom>
                <a:ln w="57150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3" name="グループ化 252">
                <a:extLst>
                  <a:ext uri="{FF2B5EF4-FFF2-40B4-BE49-F238E27FC236}">
                    <a16:creationId xmlns:a16="http://schemas.microsoft.com/office/drawing/2014/main" id="{9D708B9D-E30F-CEDC-D3E5-DBAC1C3151D7}"/>
                  </a:ext>
                </a:extLst>
              </p:cNvPr>
              <p:cNvGrpSpPr/>
              <p:nvPr/>
            </p:nvGrpSpPr>
            <p:grpSpPr>
              <a:xfrm>
                <a:off x="4068992" y="1678572"/>
                <a:ext cx="69828" cy="684000"/>
                <a:chOff x="4068992" y="1678572"/>
                <a:chExt cx="69828" cy="684000"/>
              </a:xfrm>
            </p:grpSpPr>
            <p:cxnSp>
              <p:nvCxnSpPr>
                <p:cNvPr id="257" name="直線矢印コネクタ 256">
                  <a:extLst>
                    <a:ext uri="{FF2B5EF4-FFF2-40B4-BE49-F238E27FC236}">
                      <a16:creationId xmlns:a16="http://schemas.microsoft.com/office/drawing/2014/main" id="{C65AD6D0-C900-823D-30C0-5712761448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04569" y="1678572"/>
                  <a:ext cx="0" cy="68400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8" name="楕円 257">
                  <a:extLst>
                    <a:ext uri="{FF2B5EF4-FFF2-40B4-BE49-F238E27FC236}">
                      <a16:creationId xmlns:a16="http://schemas.microsoft.com/office/drawing/2014/main" id="{2B04B463-DCE5-F2FD-5A23-E1A2A558D9D4}"/>
                    </a:ext>
                  </a:extLst>
                </p:cNvPr>
                <p:cNvSpPr/>
                <p:nvPr/>
              </p:nvSpPr>
              <p:spPr>
                <a:xfrm>
                  <a:off x="4068992" y="1917863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  <p:grpSp>
            <p:nvGrpSpPr>
              <p:cNvPr id="254" name="グループ化 253">
                <a:extLst>
                  <a:ext uri="{FF2B5EF4-FFF2-40B4-BE49-F238E27FC236}">
                    <a16:creationId xmlns:a16="http://schemas.microsoft.com/office/drawing/2014/main" id="{36620730-4A77-6C59-1891-324D9B6357BE}"/>
                  </a:ext>
                </a:extLst>
              </p:cNvPr>
              <p:cNvGrpSpPr/>
              <p:nvPr/>
            </p:nvGrpSpPr>
            <p:grpSpPr>
              <a:xfrm>
                <a:off x="4068992" y="2391116"/>
                <a:ext cx="69828" cy="792000"/>
                <a:chOff x="4068992" y="2391116"/>
                <a:chExt cx="69828" cy="792000"/>
              </a:xfrm>
            </p:grpSpPr>
            <p:cxnSp>
              <p:nvCxnSpPr>
                <p:cNvPr id="255" name="直線矢印コネクタ 254">
                  <a:extLst>
                    <a:ext uri="{FF2B5EF4-FFF2-40B4-BE49-F238E27FC236}">
                      <a16:creationId xmlns:a16="http://schemas.microsoft.com/office/drawing/2014/main" id="{397A2671-8ADA-B43B-52BB-451877E1FF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3906" y="2391116"/>
                  <a:ext cx="0" cy="792000"/>
                </a:xfrm>
                <a:prstGeom prst="straightConnector1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6" name="楕円 255">
                  <a:extLst>
                    <a:ext uri="{FF2B5EF4-FFF2-40B4-BE49-F238E27FC236}">
                      <a16:creationId xmlns:a16="http://schemas.microsoft.com/office/drawing/2014/main" id="{F8BE9281-C974-6E00-BFB8-E75643DFEE09}"/>
                    </a:ext>
                  </a:extLst>
                </p:cNvPr>
                <p:cNvSpPr/>
                <p:nvPr/>
              </p:nvSpPr>
              <p:spPr>
                <a:xfrm>
                  <a:off x="4068992" y="2756495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</p:grpSp>
      </p:grpSp>
      <p:grpSp>
        <p:nvGrpSpPr>
          <p:cNvPr id="262" name="グループ化 261">
            <a:extLst>
              <a:ext uri="{FF2B5EF4-FFF2-40B4-BE49-F238E27FC236}">
                <a16:creationId xmlns:a16="http://schemas.microsoft.com/office/drawing/2014/main" id="{24C95D4B-61B5-99C0-A5CE-32046515BF3A}"/>
              </a:ext>
            </a:extLst>
          </p:cNvPr>
          <p:cNvGrpSpPr/>
          <p:nvPr/>
        </p:nvGrpSpPr>
        <p:grpSpPr>
          <a:xfrm>
            <a:off x="9814104" y="2238097"/>
            <a:ext cx="551115" cy="3419692"/>
            <a:chOff x="4158664" y="1678572"/>
            <a:chExt cx="413336" cy="2564769"/>
          </a:xfrm>
        </p:grpSpPr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0235ED79-61F0-D387-273D-BE91D9344A00}"/>
                </a:ext>
              </a:extLst>
            </p:cNvPr>
            <p:cNvGrpSpPr/>
            <p:nvPr/>
          </p:nvGrpSpPr>
          <p:grpSpPr>
            <a:xfrm>
              <a:off x="4212000" y="3883341"/>
              <a:ext cx="360000" cy="360000"/>
              <a:chOff x="1305103" y="3969845"/>
              <a:chExt cx="360000" cy="360000"/>
            </a:xfrm>
          </p:grpSpPr>
          <p:sp>
            <p:nvSpPr>
              <p:cNvPr id="275" name="AutoShape 43">
                <a:extLst>
                  <a:ext uri="{FF2B5EF4-FFF2-40B4-BE49-F238E27FC236}">
                    <a16:creationId xmlns:a16="http://schemas.microsoft.com/office/drawing/2014/main" id="{2460D1E9-4B65-3241-3B62-DD13BFDDA60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rot="5400000">
                <a:off x="1305103" y="3969845"/>
                <a:ext cx="360000" cy="360000"/>
              </a:xfrm>
              <a:prstGeom prst="hexagon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miter lim="800000"/>
                <a:headEnd/>
                <a:tailEnd/>
              </a:ln>
            </p:spPr>
            <p:txBody>
              <a:bodyPr lIns="49920" tIns="0" rIns="49920" bIns="0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endParaRPr lang="ja-JP" altLang="en-US" sz="18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  <p:sp>
            <p:nvSpPr>
              <p:cNvPr id="276" name="AutoShape 43">
                <a:extLst>
                  <a:ext uri="{FF2B5EF4-FFF2-40B4-BE49-F238E27FC236}">
                    <a16:creationId xmlns:a16="http://schemas.microsoft.com/office/drawing/2014/main" id="{73EA759B-D3C5-1FAF-E03E-84F70FD8140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340327" y="4012356"/>
                <a:ext cx="284642" cy="2749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丸ｺﾞｼｯｸ" pitchFamily="49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ja-JP" altLang="en-US" sz="1867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+mn-ea"/>
                    <a:ea typeface="+mn-ea"/>
                  </a:rPr>
                  <a:t>③</a:t>
                </a:r>
                <a:endParaRPr lang="ja-JP" altLang="en-US" sz="1867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endParaRPr>
              </a:p>
            </p:txBody>
          </p:sp>
        </p:grpSp>
        <p:grpSp>
          <p:nvGrpSpPr>
            <p:cNvPr id="264" name="グループ化 263">
              <a:extLst>
                <a:ext uri="{FF2B5EF4-FFF2-40B4-BE49-F238E27FC236}">
                  <a16:creationId xmlns:a16="http://schemas.microsoft.com/office/drawing/2014/main" id="{4738F80C-F3EB-F710-BBF4-630BFC8ADD0A}"/>
                </a:ext>
              </a:extLst>
            </p:cNvPr>
            <p:cNvGrpSpPr/>
            <p:nvPr/>
          </p:nvGrpSpPr>
          <p:grpSpPr>
            <a:xfrm>
              <a:off x="4158664" y="1678572"/>
              <a:ext cx="233336" cy="2204769"/>
              <a:chOff x="4158664" y="1678572"/>
              <a:chExt cx="233336" cy="2204769"/>
            </a:xfrm>
          </p:grpSpPr>
          <p:grpSp>
            <p:nvGrpSpPr>
              <p:cNvPr id="265" name="グループ化 264">
                <a:extLst>
                  <a:ext uri="{FF2B5EF4-FFF2-40B4-BE49-F238E27FC236}">
                    <a16:creationId xmlns:a16="http://schemas.microsoft.com/office/drawing/2014/main" id="{C706F6D4-9EF4-6D1E-FDFF-C001036C6A30}"/>
                  </a:ext>
                </a:extLst>
              </p:cNvPr>
              <p:cNvGrpSpPr/>
              <p:nvPr/>
            </p:nvGrpSpPr>
            <p:grpSpPr>
              <a:xfrm>
                <a:off x="4158664" y="3199891"/>
                <a:ext cx="233336" cy="683450"/>
                <a:chOff x="4158664" y="3199891"/>
                <a:chExt cx="233336" cy="683450"/>
              </a:xfrm>
            </p:grpSpPr>
            <p:cxnSp>
              <p:nvCxnSpPr>
                <p:cNvPr id="272" name="直線矢印コネクタ 271">
                  <a:extLst>
                    <a:ext uri="{FF2B5EF4-FFF2-40B4-BE49-F238E27FC236}">
                      <a16:creationId xmlns:a16="http://schemas.microsoft.com/office/drawing/2014/main" id="{90B5F273-A17C-B1C8-5133-97C365ED85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93578" y="3199891"/>
                  <a:ext cx="248" cy="396000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tailEnd type="non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3" name="楕円 272">
                  <a:extLst>
                    <a:ext uri="{FF2B5EF4-FFF2-40B4-BE49-F238E27FC236}">
                      <a16:creationId xmlns:a16="http://schemas.microsoft.com/office/drawing/2014/main" id="{01C8187D-8A7E-5987-9E66-F5EEDFFD0C37}"/>
                    </a:ext>
                  </a:extLst>
                </p:cNvPr>
                <p:cNvSpPr/>
                <p:nvPr/>
              </p:nvSpPr>
              <p:spPr>
                <a:xfrm>
                  <a:off x="4158664" y="3574226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  <p:cxnSp>
              <p:nvCxnSpPr>
                <p:cNvPr id="274" name="直線矢印コネクタ 273">
                  <a:extLst>
                    <a:ext uri="{FF2B5EF4-FFF2-40B4-BE49-F238E27FC236}">
                      <a16:creationId xmlns:a16="http://schemas.microsoft.com/office/drawing/2014/main" id="{FE13B178-9F91-A94E-AF16-4D17D0CBC776}"/>
                    </a:ext>
                  </a:extLst>
                </p:cNvPr>
                <p:cNvCxnSpPr>
                  <a:cxnSpLocks/>
                  <a:stCxn id="273" idx="5"/>
                  <a:endCxn id="275" idx="3"/>
                </p:cNvCxnSpPr>
                <p:nvPr/>
              </p:nvCxnSpPr>
              <p:spPr>
                <a:xfrm>
                  <a:off x="4218266" y="3633828"/>
                  <a:ext cx="173734" cy="249513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6" name="グループ化 265">
                <a:extLst>
                  <a:ext uri="{FF2B5EF4-FFF2-40B4-BE49-F238E27FC236}">
                    <a16:creationId xmlns:a16="http://schemas.microsoft.com/office/drawing/2014/main" id="{82F8928F-15D9-70AE-9B8D-B37CB9218EE3}"/>
                  </a:ext>
                </a:extLst>
              </p:cNvPr>
              <p:cNvGrpSpPr/>
              <p:nvPr/>
            </p:nvGrpSpPr>
            <p:grpSpPr>
              <a:xfrm>
                <a:off x="4158664" y="1678572"/>
                <a:ext cx="69828" cy="684000"/>
                <a:chOff x="4158664" y="1678572"/>
                <a:chExt cx="69828" cy="684000"/>
              </a:xfrm>
            </p:grpSpPr>
            <p:cxnSp>
              <p:nvCxnSpPr>
                <p:cNvPr id="270" name="直線矢印コネクタ 269">
                  <a:extLst>
                    <a:ext uri="{FF2B5EF4-FFF2-40B4-BE49-F238E27FC236}">
                      <a16:creationId xmlns:a16="http://schemas.microsoft.com/office/drawing/2014/main" id="{7DD3B22A-EB48-3DEE-14EC-577151A690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3578" y="1678572"/>
                  <a:ext cx="0" cy="684000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1" name="楕円 270">
                  <a:extLst>
                    <a:ext uri="{FF2B5EF4-FFF2-40B4-BE49-F238E27FC236}">
                      <a16:creationId xmlns:a16="http://schemas.microsoft.com/office/drawing/2014/main" id="{38DDAD5F-C187-C020-33AD-0ECB28F53825}"/>
                    </a:ext>
                  </a:extLst>
                </p:cNvPr>
                <p:cNvSpPr/>
                <p:nvPr/>
              </p:nvSpPr>
              <p:spPr>
                <a:xfrm>
                  <a:off x="4158664" y="1917863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  <p:grpSp>
            <p:nvGrpSpPr>
              <p:cNvPr id="267" name="グループ化 266">
                <a:extLst>
                  <a:ext uri="{FF2B5EF4-FFF2-40B4-BE49-F238E27FC236}">
                    <a16:creationId xmlns:a16="http://schemas.microsoft.com/office/drawing/2014/main" id="{734E5370-AF7E-0405-98B0-5DDA3CFBAA9C}"/>
                  </a:ext>
                </a:extLst>
              </p:cNvPr>
              <p:cNvGrpSpPr/>
              <p:nvPr/>
            </p:nvGrpSpPr>
            <p:grpSpPr>
              <a:xfrm>
                <a:off x="4158664" y="2391116"/>
                <a:ext cx="69828" cy="792000"/>
                <a:chOff x="4158664" y="2391116"/>
                <a:chExt cx="69828" cy="792000"/>
              </a:xfrm>
            </p:grpSpPr>
            <p:cxnSp>
              <p:nvCxnSpPr>
                <p:cNvPr id="268" name="直線矢印コネクタ 267">
                  <a:extLst>
                    <a:ext uri="{FF2B5EF4-FFF2-40B4-BE49-F238E27FC236}">
                      <a16:creationId xmlns:a16="http://schemas.microsoft.com/office/drawing/2014/main" id="{471A0455-870B-2131-35C2-513BF1CB99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3578" y="2391116"/>
                  <a:ext cx="0" cy="792000"/>
                </a:xfrm>
                <a:prstGeom prst="straightConnector1">
                  <a:avLst/>
                </a:prstGeom>
                <a:ln w="28575">
                  <a:solidFill>
                    <a:schemeClr val="accent5">
                      <a:lumMod val="75000"/>
                    </a:schemeClr>
                  </a:solidFill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9" name="楕円 268">
                  <a:extLst>
                    <a:ext uri="{FF2B5EF4-FFF2-40B4-BE49-F238E27FC236}">
                      <a16:creationId xmlns:a16="http://schemas.microsoft.com/office/drawing/2014/main" id="{3E54EC77-F772-1BA7-38A9-8831B5BB3BF3}"/>
                    </a:ext>
                  </a:extLst>
                </p:cNvPr>
                <p:cNvSpPr/>
                <p:nvPr/>
              </p:nvSpPr>
              <p:spPr>
                <a:xfrm>
                  <a:off x="4158664" y="2756495"/>
                  <a:ext cx="69828" cy="698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2400"/>
                </a:p>
              </p:txBody>
            </p:sp>
          </p:grpSp>
        </p:grpSp>
      </p:grpSp>
      <p:grpSp>
        <p:nvGrpSpPr>
          <p:cNvPr id="277" name="Group 59">
            <a:extLst>
              <a:ext uri="{FF2B5EF4-FFF2-40B4-BE49-F238E27FC236}">
                <a16:creationId xmlns:a16="http://schemas.microsoft.com/office/drawing/2014/main" id="{46FF5391-4D7F-FC50-56A6-842685F8DB8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40895" y="2469703"/>
            <a:ext cx="142415" cy="268075"/>
            <a:chOff x="1550" y="3055"/>
            <a:chExt cx="119" cy="224"/>
          </a:xfrm>
        </p:grpSpPr>
        <p:sp>
          <p:nvSpPr>
            <p:cNvPr id="278" name="AutoShape 60">
              <a:extLst>
                <a:ext uri="{FF2B5EF4-FFF2-40B4-BE49-F238E27FC236}">
                  <a16:creationId xmlns:a16="http://schemas.microsoft.com/office/drawing/2014/main" id="{4E91F23A-1F38-CB46-189F-F3AEACF01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279" name="Oval 61">
              <a:extLst>
                <a:ext uri="{FF2B5EF4-FFF2-40B4-BE49-F238E27FC236}">
                  <a16:creationId xmlns:a16="http://schemas.microsoft.com/office/drawing/2014/main" id="{F8C5287D-A06C-3302-D966-F8E043E1C5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graphicFrame>
        <p:nvGraphicFramePr>
          <p:cNvPr id="280" name="表 279">
            <a:extLst>
              <a:ext uri="{FF2B5EF4-FFF2-40B4-BE49-F238E27FC236}">
                <a16:creationId xmlns:a16="http://schemas.microsoft.com/office/drawing/2014/main" id="{B47D87AA-64F9-46D6-CC31-F111EAEF0BD7}"/>
              </a:ext>
            </a:extLst>
          </p:cNvPr>
          <p:cNvGraphicFramePr>
            <a:graphicFrameLocks noGrp="1"/>
          </p:cNvGraphicFramePr>
          <p:nvPr/>
        </p:nvGraphicFramePr>
        <p:xfrm>
          <a:off x="10588018" y="5157369"/>
          <a:ext cx="126000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155161696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4049345424"/>
                    </a:ext>
                  </a:extLst>
                </a:gridCol>
              </a:tblGrid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主体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2948062"/>
                  </a:ext>
                </a:extLst>
              </a:tr>
              <a:tr h="3003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流れ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/>
                        <a:t>直列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5801509"/>
                  </a:ext>
                </a:extLst>
              </a:tr>
            </a:tbl>
          </a:graphicData>
        </a:graphic>
      </p:graphicFrame>
      <p:grpSp>
        <p:nvGrpSpPr>
          <p:cNvPr id="281" name="Group 59">
            <a:extLst>
              <a:ext uri="{FF2B5EF4-FFF2-40B4-BE49-F238E27FC236}">
                <a16:creationId xmlns:a16="http://schemas.microsoft.com/office/drawing/2014/main" id="{83C027BD-6722-A9DC-325E-03EE521432E4}"/>
              </a:ext>
            </a:extLst>
          </p:cNvPr>
          <p:cNvGrpSpPr>
            <a:grpSpLocks/>
          </p:cNvGrpSpPr>
          <p:nvPr/>
        </p:nvGrpSpPr>
        <p:grpSpPr bwMode="auto">
          <a:xfrm>
            <a:off x="9275238" y="2390192"/>
            <a:ext cx="142415" cy="268075"/>
            <a:chOff x="1550" y="3055"/>
            <a:chExt cx="119" cy="224"/>
          </a:xfrm>
        </p:grpSpPr>
        <p:sp>
          <p:nvSpPr>
            <p:cNvPr id="282" name="AutoShape 60">
              <a:extLst>
                <a:ext uri="{FF2B5EF4-FFF2-40B4-BE49-F238E27FC236}">
                  <a16:creationId xmlns:a16="http://schemas.microsoft.com/office/drawing/2014/main" id="{DA8FAE6B-70F4-8559-E646-9698AECD76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283" name="Oval 61">
              <a:extLst>
                <a:ext uri="{FF2B5EF4-FFF2-40B4-BE49-F238E27FC236}">
                  <a16:creationId xmlns:a16="http://schemas.microsoft.com/office/drawing/2014/main" id="{EF202368-D4B1-C643-0429-51A53AEDCF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84" name="Group 59">
            <a:extLst>
              <a:ext uri="{FF2B5EF4-FFF2-40B4-BE49-F238E27FC236}">
                <a16:creationId xmlns:a16="http://schemas.microsoft.com/office/drawing/2014/main" id="{BDA57CE2-6413-DF89-4E0F-93A3A9AA6526}"/>
              </a:ext>
            </a:extLst>
          </p:cNvPr>
          <p:cNvGrpSpPr>
            <a:grpSpLocks/>
          </p:cNvGrpSpPr>
          <p:nvPr/>
        </p:nvGrpSpPr>
        <p:grpSpPr bwMode="auto">
          <a:xfrm rot="21243791" flipH="1">
            <a:off x="10049438" y="3439674"/>
            <a:ext cx="142415" cy="268075"/>
            <a:chOff x="1550" y="3055"/>
            <a:chExt cx="119" cy="224"/>
          </a:xfrm>
        </p:grpSpPr>
        <p:sp>
          <p:nvSpPr>
            <p:cNvPr id="285" name="AutoShape 60">
              <a:extLst>
                <a:ext uri="{FF2B5EF4-FFF2-40B4-BE49-F238E27FC236}">
                  <a16:creationId xmlns:a16="http://schemas.microsoft.com/office/drawing/2014/main" id="{21CF49AF-093E-4623-14FD-1D96F683B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286" name="Oval 61">
              <a:extLst>
                <a:ext uri="{FF2B5EF4-FFF2-40B4-BE49-F238E27FC236}">
                  <a16:creationId xmlns:a16="http://schemas.microsoft.com/office/drawing/2014/main" id="{89093DF5-69E1-DADB-2082-BEF6FB5D1A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87" name="Group 59">
            <a:extLst>
              <a:ext uri="{FF2B5EF4-FFF2-40B4-BE49-F238E27FC236}">
                <a16:creationId xmlns:a16="http://schemas.microsoft.com/office/drawing/2014/main" id="{961FE9DB-7E64-4A4F-931E-B79C8AC90BF7}"/>
              </a:ext>
            </a:extLst>
          </p:cNvPr>
          <p:cNvGrpSpPr>
            <a:grpSpLocks/>
          </p:cNvGrpSpPr>
          <p:nvPr/>
        </p:nvGrpSpPr>
        <p:grpSpPr bwMode="auto">
          <a:xfrm rot="933083" flipH="1">
            <a:off x="10040895" y="3769095"/>
            <a:ext cx="142415" cy="268075"/>
            <a:chOff x="1550" y="3055"/>
            <a:chExt cx="119" cy="224"/>
          </a:xfrm>
        </p:grpSpPr>
        <p:sp>
          <p:nvSpPr>
            <p:cNvPr id="288" name="AutoShape 60">
              <a:extLst>
                <a:ext uri="{FF2B5EF4-FFF2-40B4-BE49-F238E27FC236}">
                  <a16:creationId xmlns:a16="http://schemas.microsoft.com/office/drawing/2014/main" id="{9481E0BC-79DC-0F29-9237-26A148A97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289" name="Oval 61">
              <a:extLst>
                <a:ext uri="{FF2B5EF4-FFF2-40B4-BE49-F238E27FC236}">
                  <a16:creationId xmlns:a16="http://schemas.microsoft.com/office/drawing/2014/main" id="{D8E9A365-1F6E-36E3-E085-B2EB332FA7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grpSp>
        <p:nvGrpSpPr>
          <p:cNvPr id="290" name="Group 59">
            <a:extLst>
              <a:ext uri="{FF2B5EF4-FFF2-40B4-BE49-F238E27FC236}">
                <a16:creationId xmlns:a16="http://schemas.microsoft.com/office/drawing/2014/main" id="{365C8ECF-24B8-AE85-F3A2-C86975C4E75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040895" y="4654386"/>
            <a:ext cx="142415" cy="268075"/>
            <a:chOff x="1550" y="3055"/>
            <a:chExt cx="119" cy="224"/>
          </a:xfrm>
        </p:grpSpPr>
        <p:sp>
          <p:nvSpPr>
            <p:cNvPr id="291" name="AutoShape 60">
              <a:extLst>
                <a:ext uri="{FF2B5EF4-FFF2-40B4-BE49-F238E27FC236}">
                  <a16:creationId xmlns:a16="http://schemas.microsoft.com/office/drawing/2014/main" id="{EA738BB5-B66B-EF60-B2B7-8907E85A2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0" y="3055"/>
              <a:ext cx="119" cy="224"/>
            </a:xfrm>
            <a:prstGeom prst="moon">
              <a:avLst>
                <a:gd name="adj" fmla="val 50000"/>
              </a:avLst>
            </a:prstGeom>
            <a:solidFill>
              <a:srgbClr val="D5F4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  <p:sp>
          <p:nvSpPr>
            <p:cNvPr id="292" name="Oval 61">
              <a:extLst>
                <a:ext uri="{FF2B5EF4-FFF2-40B4-BE49-F238E27FC236}">
                  <a16:creationId xmlns:a16="http://schemas.microsoft.com/office/drawing/2014/main" id="{563350FF-93A0-D83C-11C3-CBDBA530CF5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560" y="3121"/>
              <a:ext cx="92" cy="9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endParaRPr lang="ja-JP" altLang="en-US" sz="2400">
                <a:latin typeface="+mn-ea"/>
                <a:ea typeface="+mn-ea"/>
              </a:endParaRPr>
            </a:p>
          </p:txBody>
        </p:sp>
      </p:grpSp>
      <p:sp>
        <p:nvSpPr>
          <p:cNvPr id="293" name="Text Box 114">
            <a:extLst>
              <a:ext uri="{FF2B5EF4-FFF2-40B4-BE49-F238E27FC236}">
                <a16:creationId xmlns:a16="http://schemas.microsoft.com/office/drawing/2014/main" id="{7482CD91-EDB8-4A76-4145-9FCA3B2EB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8793" y="1094282"/>
            <a:ext cx="37775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400" b="1" u="sng" spc="200" dirty="0">
                <a:latin typeface="+mn-ea"/>
                <a:ea typeface="+mn-ea"/>
              </a:rPr>
              <a:t>人手ロット加工方式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94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539"/>
    </mc:Choice>
    <mc:Fallback xmlns="">
      <p:transition spd="slow" advTm="95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2" dur="8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70" fill="hold">
                                          <p:stCondLst>
                                            <p:cond delay="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70" fill="hold">
                                          <p:stCondLst>
                                            <p:cond delay="3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70" fill="hold">
                                          <p:stCondLst>
                                            <p:cond delay="5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70" fill="hold">
                                          <p:stCondLst>
                                            <p:cond delay="6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8" dur="1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20" fill="hold">
                                          <p:stCondLst>
                                            <p:cond delay="2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20" fill="hold">
                                          <p:stCondLst>
                                            <p:cond delay="4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2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20" fill="hold">
                                          <p:stCondLst>
                                            <p:cond delay="8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44444E-6 1.23457E-7 L 0.02309 0.0006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72222E-6 1.23457E-7 L 0.02343 0.0006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3" y="3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1.23457E-7 L 0.02813 1.23457E-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1.23457E-7 L 0.04045 0.000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3.7037E-6 L 0.03438 0.013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67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repeatCount="indefinite" accel="50000" decel="50000" fill="hold" grpId="0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05556E-6 4.69136E-6 L 0.01857 0.0728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" y="364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2.96296E-6 L -0.01094 0.068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339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1.7284E-6 L -0.04323 0.0074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" y="37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repeatCount="indefinite" accel="50000" decel="50000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74 0.00278 L -0.04844 0.0027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5" dur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30" fill="hold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3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30" fill="hold">
                                          <p:stCondLst>
                                            <p:cond delay="69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3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1" dur="1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4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4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40" fill="hold">
                                          <p:stCondLst>
                                            <p:cond delay="72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4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1.48148E-6 L -0.00973 0.11667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4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4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4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1" dur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30" fill="hold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3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30" fill="hold">
                                          <p:stCondLst>
                                            <p:cond delay="69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3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47" dur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30" fill="hold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3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30" fill="hold">
                                          <p:stCondLst>
                                            <p:cond delay="69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3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3" dur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30" fill="hold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3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30" fill="hold">
                                          <p:stCondLst>
                                            <p:cond delay="69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3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8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9" dur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30" fill="hold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3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30" fill="hold">
                                          <p:stCondLst>
                                            <p:cond delay="69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3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4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5" dur="1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30" fill="hold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30" fill="hold">
                                          <p:stCondLst>
                                            <p:cond delay="46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30" fill="hold">
                                          <p:stCondLst>
                                            <p:cond delay="69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30" fill="hold">
                                          <p:stCondLst>
                                            <p:cond delay="92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/>
      <p:bldP spid="155" grpId="0" animBg="1"/>
      <p:bldP spid="155" grpId="1" animBg="1"/>
      <p:bldP spid="156" grpId="0" animBg="1"/>
      <p:bldP spid="174" grpId="0"/>
      <p:bldP spid="197" grpId="0" animBg="1"/>
      <p:bldP spid="211" grpId="0"/>
      <p:bldP spid="293" grpId="0"/>
    </p:bldLst>
  </p:timing>
  <p:extLst>
    <p:ext uri="{E180D4A7-C9FB-4DFB-919C-405C955672EB}">
      <p14:showEvtLst xmlns:p14="http://schemas.microsoft.com/office/powerpoint/2010/main">
        <p14:playEvt time="1524" objId="297"/>
        <p14:stopEvt time="95539" objId="297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3.3|4.1|6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4.8|3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6|13.9|6.2|5.4|4.6|5.2|2.3|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5.8|11.1|6.9|13.8|4.5|3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0.5|50.5|1.4|8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5.7|29.9|6.7|7.4|9.2|1.2|17.5|6.2|2.2|6.2|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6.4|4.5|6|10|4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38.8|7.1|6.2|6.6|1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6.5|16.1|8.9|5|20.7|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5.2|3.7|3|14.9|39.9|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9.1|7.3|2.9|1.9|3|2.3|6.7|7|2.3|2|34.8|1.3|16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5.2|14|1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3.8|15.7|5.7"/>
</p:tagLst>
</file>

<file path=ppt/theme/theme1.xml><?xml version="1.0" encoding="utf-8"?>
<a:theme xmlns:a="http://schemas.openxmlformats.org/drawingml/2006/main" name="SD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3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solidFill>
            <a:schemeClr val="tx1">
              <a:lumMod val="65000"/>
              <a:lumOff val="35000"/>
            </a:schemeClr>
          </a:solidFill>
          <a:headEnd/>
          <a:tailEnd/>
        </a:ln>
      </a:spPr>
      <a:bodyPr wrap="square" lIns="0" tIns="0" rIns="0" bIns="0" rtlCol="0" anchor="b" anchorCtr="0">
        <a:noAutofit/>
      </a:bodyPr>
      <a:lstStyle>
        <a:defPPr algn="ctr">
          <a:defRPr kumimoji="1" sz="2800" b="1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ea"/>
            <a:ea typeface="+mj-ea"/>
          </a:defRPr>
        </a:defPPr>
      </a:lstStyle>
      <a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wrap="square" rtlCol="0">
        <a:spAutoFit/>
      </a:bodyPr>
      <a:lstStyle>
        <a:defPPr algn="l">
          <a:defRPr kumimoji="1" dirty="0"/>
        </a:defPPr>
      </a:lstStyle>
    </a:txDef>
  </a:objectDefaults>
  <a:extraClrSchemeLst>
    <a:extraClrScheme>
      <a:clrScheme name="SD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D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D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31067</TotalTime>
  <Words>1095</Words>
  <Application>Microsoft Office PowerPoint</Application>
  <PresentationFormat>ワイド画面</PresentationFormat>
  <Paragraphs>424</Paragraphs>
  <Slides>19</Slides>
  <Notes>19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Meiryo UI</vt:lpstr>
      <vt:lpstr>ＭＳ Ｐゴシック</vt:lpstr>
      <vt:lpstr>メイリオ</vt:lpstr>
      <vt:lpstr>游ゴシック</vt:lpstr>
      <vt:lpstr>Arial</vt:lpstr>
      <vt:lpstr>Century</vt:lpstr>
      <vt:lpstr>Times New Roman</vt:lpstr>
      <vt:lpstr>SD_template</vt:lpstr>
      <vt:lpstr>Worksheet</vt:lpstr>
      <vt:lpstr>PowerPoint プレゼンテーション</vt:lpstr>
      <vt:lpstr>PowerPoint プレゼンテーション</vt:lpstr>
      <vt:lpstr>取り組みのステップ</vt:lpstr>
      <vt:lpstr>生産性向上の効果</vt:lpstr>
      <vt:lpstr>生産ネックか販売ネックかの判断</vt:lpstr>
      <vt:lpstr>残業と生産性向上の違い</vt:lpstr>
      <vt:lpstr>取り組みのステップ</vt:lpstr>
      <vt:lpstr>生産方式と製造方式の分類</vt:lpstr>
      <vt:lpstr>製造方式の分類</vt:lpstr>
      <vt:lpstr>PowerPoint プレゼンテーション</vt:lpstr>
      <vt:lpstr>PowerPoint プレゼンテーション</vt:lpstr>
      <vt:lpstr>ネックを見つける方法</vt:lpstr>
      <vt:lpstr>直列流れｰラインバランス分析</vt:lpstr>
      <vt:lpstr>並列流れｰ算出法</vt:lpstr>
      <vt:lpstr>並列流れｰ観察法</vt:lpstr>
      <vt:lpstr>取り組みのステップ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寛 小野</dc:creator>
  <cp:lastModifiedBy>寛 小野</cp:lastModifiedBy>
  <cp:revision>686</cp:revision>
  <cp:lastPrinted>2024-02-26T08:32:16Z</cp:lastPrinted>
  <dcterms:created xsi:type="dcterms:W3CDTF">2019-12-27T20:49:32Z</dcterms:created>
  <dcterms:modified xsi:type="dcterms:W3CDTF">2024-07-19T09:15:26Z</dcterms:modified>
</cp:coreProperties>
</file>