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0"/>
  </p:notesMasterIdLst>
  <p:sldIdLst>
    <p:sldId id="1079" r:id="rId2"/>
    <p:sldId id="1076" r:id="rId3"/>
    <p:sldId id="1082" r:id="rId4"/>
    <p:sldId id="1077" r:id="rId5"/>
    <p:sldId id="1084" r:id="rId6"/>
    <p:sldId id="1060" r:id="rId7"/>
    <p:sldId id="1086" r:id="rId8"/>
    <p:sldId id="950" r:id="rId9"/>
  </p:sldIdLst>
  <p:sldSz cx="12192000" cy="6858000"/>
  <p:notesSz cx="6888163" cy="100203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523E50-36B0-B04E-0C59-07F281B07C3C}" name="寛 小野" initials="寛小" userId="defb508445810f1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6D7"/>
    <a:srgbClr val="F7923F"/>
    <a:srgbClr val="B8A4D0"/>
    <a:srgbClr val="9C82BC"/>
    <a:srgbClr val="805DAB"/>
    <a:srgbClr val="FFBDBD"/>
    <a:srgbClr val="FF5353"/>
    <a:srgbClr val="C3D69B"/>
    <a:srgbClr val="377BCD"/>
    <a:srgbClr val="6B9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290" autoAdjust="0"/>
    <p:restoredTop sz="62024" autoAdjust="0"/>
  </p:normalViewPr>
  <p:slideViewPr>
    <p:cSldViewPr snapToGrid="0">
      <p:cViewPr varScale="1">
        <p:scale>
          <a:sx n="92" d="100"/>
          <a:sy n="92" d="100"/>
        </p:scale>
        <p:origin x="234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3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3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" y="750888"/>
            <a:ext cx="667861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3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3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29EC3F3-D81C-4FC8-93AE-83E3FC4664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6707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AD76AD-39CD-4402-939E-D6CCF805CA47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002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04F0E-660C-AB7C-BB92-49E70BF6D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44554B-E9B1-B5E4-FC30-8896E22AB3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705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6CB1C4-3174-4FA7-B71A-4F89ABA8CC39}" type="slidenum"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705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B1CD8049-9219-FE11-6EA8-B61E307246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D0C4758-49E4-BCCD-7028-AE6B8E7A1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spc="100" baseline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4034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04F0E-660C-AB7C-BB92-49E70BF6D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44554B-E9B1-B5E4-FC30-8896E22AB3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705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6CB1C4-3174-4FA7-B71A-4F89ABA8CC39}" type="slidenum"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705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B1CD8049-9219-FE11-6EA8-B61E307246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D0C4758-49E4-BCCD-7028-AE6B8E7A1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8468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04F0E-660C-AB7C-BB92-49E70BF6D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44554B-E9B1-B5E4-FC30-8896E22AB3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705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6CB1C4-3174-4FA7-B71A-4F89ABA8CC39}" type="slidenum"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705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B1CD8049-9219-FE11-6EA8-B61E307246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D0C4758-49E4-BCCD-7028-AE6B8E7A1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>
              <a:solidFill>
                <a:srgbClr val="0066FF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76731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04F0E-660C-AB7C-BB92-49E70BF6D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44554B-E9B1-B5E4-FC30-8896E22AB3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705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6CB1C4-3174-4FA7-B71A-4F89ABA8CC39}" type="slidenum"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705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B1CD8049-9219-FE11-6EA8-B61E307246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D0C4758-49E4-BCCD-7028-AE6B8E7A1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>
              <a:solidFill>
                <a:srgbClr val="0066FF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5942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ja-JP" altLang="ja-JP" sz="1200" kern="100" spc="3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9EC3F3-D81C-4FC8-93AE-83E3FC4664A2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7851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pc="180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9EC3F3-D81C-4FC8-93AE-83E3FC4664A2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9966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DD631-CCD7-2450-A388-87C2DFBFF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 1">
            <a:extLst>
              <a:ext uri="{FF2B5EF4-FFF2-40B4-BE49-F238E27FC236}">
                <a16:creationId xmlns:a16="http://schemas.microsoft.com/office/drawing/2014/main" id="{357DE999-ED28-275A-A408-9815F5BBCB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63538" y="1339850"/>
            <a:ext cx="6435725" cy="3619500"/>
          </a:xfrm>
          <a:ln/>
        </p:spPr>
      </p:sp>
      <p:sp>
        <p:nvSpPr>
          <p:cNvPr id="8195" name="ノート プレースホルダ 2">
            <a:extLst>
              <a:ext uri="{FF2B5EF4-FFF2-40B4-BE49-F238E27FC236}">
                <a16:creationId xmlns:a16="http://schemas.microsoft.com/office/drawing/2014/main" id="{78AC79AE-2658-1FF9-4B14-2184207F7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/>
          </a:p>
        </p:txBody>
      </p:sp>
      <p:sp>
        <p:nvSpPr>
          <p:cNvPr id="8196" name="スライド番号プレースホルダ 3">
            <a:extLst>
              <a:ext uri="{FF2B5EF4-FFF2-40B4-BE49-F238E27FC236}">
                <a16:creationId xmlns:a16="http://schemas.microsoft.com/office/drawing/2014/main" id="{721DF44F-FA75-4C88-589A-A8B240E29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85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4C276E-4870-40B0-AE06-2A4F75873AB1}" type="slidenum"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8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02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16685" y="6483350"/>
            <a:ext cx="1358900" cy="349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96ADD-9AD2-473E-8E1D-3B15040F9FB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16685" y="6483350"/>
            <a:ext cx="1358900" cy="349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CDB3F-68F1-4BA1-B1A4-26C2829699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16685" y="6483350"/>
            <a:ext cx="1358900" cy="349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11D0D-A55F-4709-B1FC-070303196A8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16685" y="6483350"/>
            <a:ext cx="1358900" cy="349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963CF-5FAC-4A47-8F30-D128B6DCE7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16685" y="6483350"/>
            <a:ext cx="1358900" cy="349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963CF-5FAC-4A47-8F30-D128B6DCE7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73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12192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7" imgW="12601" imgH="634697" progId="">
                  <p:embed/>
                </p:oleObj>
              </mc:Choice>
              <mc:Fallback>
                <p:oleObj name="Image" r:id="rId7" imgW="12601" imgH="63469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 userDrawn="1"/>
        </p:nvGraphicFramePr>
        <p:xfrm>
          <a:off x="0" y="6362700"/>
          <a:ext cx="12192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9" imgW="12601" imgH="495063" progId="">
                  <p:embed/>
                </p:oleObj>
              </mc:Choice>
              <mc:Fallback>
                <p:oleObj name="Image" r:id="rId9" imgW="12601" imgH="495063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62700"/>
                        <a:ext cx="12192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336173" y="437488"/>
            <a:ext cx="75057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0236186" y="6572251"/>
            <a:ext cx="162390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ja-JP" sz="1000" i="1" dirty="0">
                <a:solidFill>
                  <a:schemeClr val="bg1"/>
                </a:solidFill>
                <a:latin typeface="Times New Roman" pitchFamily="18" charset="0"/>
                <a:ea typeface="丸ｺﾞｼｯｸ" pitchFamily="49" charset="-128"/>
              </a:rPr>
              <a:t>Copyrights  solution design</a:t>
            </a:r>
            <a:endParaRPr kumimoji="1" lang="en-US" altLang="ja-JP" sz="1000" dirty="0">
              <a:solidFill>
                <a:schemeClr val="bg1"/>
              </a:solidFill>
              <a:latin typeface="Times New Roman" pitchFamily="18" charset="0"/>
              <a:ea typeface="丸ｺﾞｼｯｸ" pitchFamily="49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6" r:id="rId3"/>
    <p:sldLayoutId id="2147483657" r:id="rId4"/>
    <p:sldLayoutId id="2147483658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spc="360" baseline="0">
          <a:solidFill>
            <a:schemeClr val="tx1"/>
          </a:solidFill>
          <a:latin typeface="+mj-lt"/>
          <a:ea typeface="+mj-ea"/>
          <a:cs typeface="+mj-cs"/>
        </a:defRPr>
      </a:lvl1pPr>
      <a:lvl2pPr algn="dist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dist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dist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dist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57200" algn="dist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dist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dist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dist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516FFC-A2B2-3C09-3E2D-4FE8B8588C42}"/>
              </a:ext>
            </a:extLst>
          </p:cNvPr>
          <p:cNvSpPr txBox="1"/>
          <p:nvPr/>
        </p:nvSpPr>
        <p:spPr>
          <a:xfrm>
            <a:off x="4187687" y="5457329"/>
            <a:ext cx="3234047" cy="379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867" spc="200" dirty="0">
                <a:solidFill>
                  <a:srgbClr val="4F81BD">
                    <a:lumMod val="75000"/>
                  </a:srgbClr>
                </a:solidFill>
                <a:latin typeface="Meiryo UI"/>
                <a:ea typeface="Meiryo UI"/>
              </a:rPr>
              <a:t> ソリューションデザイン</a:t>
            </a:r>
            <a:r>
              <a:rPr lang="ja-JP" altLang="en-US" sz="1867" dirty="0">
                <a:solidFill>
                  <a:srgbClr val="4F81BD">
                    <a:lumMod val="75000"/>
                  </a:srgbClr>
                </a:solidFill>
                <a:latin typeface="Meiryo UI"/>
                <a:ea typeface="Meiryo UI"/>
              </a:rPr>
              <a:t>　小野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C24BE63-69E4-813B-6B9E-938157077C2D}"/>
              </a:ext>
            </a:extLst>
          </p:cNvPr>
          <p:cNvSpPr/>
          <p:nvPr/>
        </p:nvSpPr>
        <p:spPr>
          <a:xfrm>
            <a:off x="7362728" y="5431697"/>
            <a:ext cx="884149" cy="46163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133" b="1" spc="200" dirty="0">
                <a:solidFill>
                  <a:prstClr val="white"/>
                </a:solidFill>
                <a:latin typeface="Meiryo UI"/>
                <a:ea typeface="Meiryo UI"/>
              </a:rPr>
              <a:t>検索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21BF50-AE78-726E-F619-0089481EAA84}"/>
              </a:ext>
            </a:extLst>
          </p:cNvPr>
          <p:cNvSpPr txBox="1"/>
          <p:nvPr/>
        </p:nvSpPr>
        <p:spPr>
          <a:xfrm>
            <a:off x="3535373" y="5441921"/>
            <a:ext cx="58862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133" dirty="0">
                <a:solidFill>
                  <a:prstClr val="black"/>
                </a:solidFill>
                <a:latin typeface="Meiryo UI"/>
                <a:ea typeface="ＭＳ Ｐゴシック" charset="-128"/>
              </a:rPr>
              <a:t>ＨＰ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1A7496F-46F4-6289-A0FE-738678F6B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387" y="4153978"/>
            <a:ext cx="749300" cy="58966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C60324A-C1E0-8FBB-7913-A71A21DBA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421" y="4288558"/>
            <a:ext cx="3209157" cy="305867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D32DDA4-6B35-5B4E-FF01-59E4281455A9}"/>
              </a:ext>
            </a:extLst>
          </p:cNvPr>
          <p:cNvSpPr txBox="1"/>
          <p:nvPr/>
        </p:nvSpPr>
        <p:spPr>
          <a:xfrm>
            <a:off x="5447892" y="4712158"/>
            <a:ext cx="132600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667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/>
                <a:ea typeface="Meiryo UI"/>
              </a:rPr>
              <a:t>小野 寛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DAFE310-56E2-6F54-611C-AF0B07B8EC82}"/>
              </a:ext>
            </a:extLst>
          </p:cNvPr>
          <p:cNvSpPr txBox="1"/>
          <p:nvPr/>
        </p:nvSpPr>
        <p:spPr>
          <a:xfrm>
            <a:off x="2250094" y="1322213"/>
            <a:ext cx="772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6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ea"/>
                <a:ea typeface="+mj-ea"/>
              </a:rPr>
              <a:t>生産性向上の着眼点</a:t>
            </a:r>
            <a:endParaRPr lang="en-US" altLang="ja-JP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E0AC2C0-F65F-A76A-033C-37589E6E27CF}"/>
              </a:ext>
            </a:extLst>
          </p:cNvPr>
          <p:cNvSpPr txBox="1"/>
          <p:nvPr/>
        </p:nvSpPr>
        <p:spPr>
          <a:xfrm>
            <a:off x="1792075" y="2690767"/>
            <a:ext cx="8607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ea"/>
                <a:ea typeface="+mj-ea"/>
              </a:rPr>
              <a:t>＜ </a:t>
            </a:r>
            <a:r>
              <a:rPr lang="ja-JP" altLang="en-US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ea"/>
                <a:ea typeface="+mj-ea"/>
              </a:rPr>
              <a:t>最終編</a:t>
            </a:r>
            <a:r>
              <a:rPr lang="ja-JP" alt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ea"/>
                <a:ea typeface="+mj-ea"/>
              </a:rPr>
              <a:t> アイデア編 ＞</a:t>
            </a:r>
            <a:endParaRPr lang="en-US" altLang="ja-JP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949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7728"/>
    </mc:Choice>
    <mc:Fallback xmlns="">
      <p:transition advTm="3772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0B259-8FF3-9616-A0B7-A99099EF4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0092345F-082A-1434-5188-EDA2C4A0D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1315" y="1487112"/>
            <a:ext cx="2772000" cy="1440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36000" anchor="b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  <a:t>Step 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28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  <a:t>ネック工程を</a:t>
            </a:r>
            <a:br>
              <a:rPr kumimoji="1" lang="en-US" altLang="ja-JP" sz="2000" b="0" i="0" u="none" strike="noStrike" kern="1200" cap="none" spc="28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</a:br>
            <a:r>
              <a:rPr kumimoji="1" lang="ja-JP" altLang="en-US" sz="2000" b="0" i="0" u="none" strike="noStrike" kern="1200" cap="none" spc="28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  <a:t>みつける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B9E6B157-1BA9-63B9-C2E3-B0EF7C61A87C}"/>
              </a:ext>
            </a:extLst>
          </p:cNvPr>
          <p:cNvCxnSpPr>
            <a:cxnSpLocks/>
            <a:stCxn id="14" idx="0"/>
            <a:endCxn id="4" idx="3"/>
          </p:cNvCxnSpPr>
          <p:nvPr/>
        </p:nvCxnSpPr>
        <p:spPr>
          <a:xfrm flipV="1">
            <a:off x="3706561" y="2716229"/>
            <a:ext cx="1410704" cy="1888823"/>
          </a:xfrm>
          <a:prstGeom prst="straightConnector1">
            <a:avLst/>
          </a:prstGeom>
          <a:ln w="171450">
            <a:solidFill>
              <a:schemeClr val="bg1">
                <a:lumMod val="50000"/>
                <a:alpha val="8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8">
            <a:extLst>
              <a:ext uri="{FF2B5EF4-FFF2-40B4-BE49-F238E27FC236}">
                <a16:creationId xmlns:a16="http://schemas.microsoft.com/office/drawing/2014/main" id="{41EF15D2-9A2A-DA0F-45C7-8FBCB5437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2069" y="4605052"/>
            <a:ext cx="2772000" cy="1440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anchor="b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  <a:t>Step 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200" cap="none" spc="28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  <a:t>制約要因を</a:t>
            </a:r>
            <a:br>
              <a:rPr kumimoji="1" lang="en-US" altLang="ja-JP" sz="2200" b="0" i="0" u="none" strike="noStrike" kern="1200" cap="none" spc="28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</a:br>
            <a:r>
              <a:rPr kumimoji="1" lang="ja-JP" altLang="en-US" sz="2200" b="0" i="0" u="none" strike="noStrike" kern="1200" cap="none" spc="28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  <a:t>みつける</a:t>
            </a:r>
            <a:endParaRPr kumimoji="1" lang="ja-JP" altLang="en-US" sz="2200" b="0" i="0" u="none" strike="noStrike" kern="1200" cap="none" spc="28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CA9058EA-2F46-CD75-CF74-6E07E37DFD35}"/>
              </a:ext>
            </a:extLst>
          </p:cNvPr>
          <p:cNvCxnSpPr>
            <a:cxnSpLocks/>
            <a:stCxn id="4" idx="5"/>
            <a:endCxn id="8" idx="0"/>
          </p:cNvCxnSpPr>
          <p:nvPr/>
        </p:nvCxnSpPr>
        <p:spPr>
          <a:xfrm>
            <a:off x="7077365" y="2716229"/>
            <a:ext cx="1410704" cy="1888823"/>
          </a:xfrm>
          <a:prstGeom prst="straightConnector1">
            <a:avLst/>
          </a:prstGeom>
          <a:ln w="171450">
            <a:solidFill>
              <a:schemeClr val="bg1">
                <a:lumMod val="50000"/>
                <a:alpha val="8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40A5A74D-2725-FFF4-B3CD-4F63AC59F056}"/>
              </a:ext>
            </a:extLst>
          </p:cNvPr>
          <p:cNvCxnSpPr>
            <a:cxnSpLocks/>
            <a:stCxn id="8" idx="2"/>
            <a:endCxn id="14" idx="6"/>
          </p:cNvCxnSpPr>
          <p:nvPr/>
        </p:nvCxnSpPr>
        <p:spPr>
          <a:xfrm flipH="1">
            <a:off x="5092561" y="5325052"/>
            <a:ext cx="2009508" cy="0"/>
          </a:xfrm>
          <a:prstGeom prst="straightConnector1">
            <a:avLst/>
          </a:prstGeom>
          <a:ln w="171450">
            <a:solidFill>
              <a:schemeClr val="bg1">
                <a:lumMod val="50000"/>
                <a:alpha val="8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>
            <a:extLst>
              <a:ext uri="{FF2B5EF4-FFF2-40B4-BE49-F238E27FC236}">
                <a16:creationId xmlns:a16="http://schemas.microsoft.com/office/drawing/2014/main" id="{F99C4C81-EA32-41B1-22CF-49EBD0A29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0308" y="1487112"/>
            <a:ext cx="2772000" cy="1440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72000" anchor="b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  <a:t>Step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28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  <a:t>ネックは</a:t>
            </a:r>
            <a:r>
              <a:rPr kumimoji="1" lang="ja-JP" altLang="en-US" sz="2000" b="0" i="0" u="none" strike="noStrike" kern="1200" cap="none" spc="28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  <a:t>生産か販売かの見極め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1FF8D5ED-5665-3A72-5C2A-62406CE33094}"/>
              </a:ext>
            </a:extLst>
          </p:cNvPr>
          <p:cNvCxnSpPr>
            <a:cxnSpLocks/>
            <a:stCxn id="17" idx="6"/>
            <a:endCxn id="4" idx="2"/>
          </p:cNvCxnSpPr>
          <p:nvPr/>
        </p:nvCxnSpPr>
        <p:spPr>
          <a:xfrm>
            <a:off x="3982308" y="2207112"/>
            <a:ext cx="729007" cy="0"/>
          </a:xfrm>
          <a:prstGeom prst="straightConnector1">
            <a:avLst/>
          </a:prstGeom>
          <a:ln w="171450"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4034895D-785F-AA5D-EE5D-4B54FF01D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601" y="441554"/>
            <a:ext cx="4262798" cy="690561"/>
          </a:xfrm>
        </p:spPr>
        <p:txBody>
          <a:bodyPr/>
          <a:lstStyle/>
          <a:p>
            <a:pPr algn="dist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取り組みのステップ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F6F508E3-BA1E-2C87-C56E-FB395D905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0561" y="4605052"/>
            <a:ext cx="2772000" cy="1440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36000" anchor="b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  <a:t>Step 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200" cap="none" spc="28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  <a:t>改善策を考え</a:t>
            </a:r>
            <a:br>
              <a:rPr kumimoji="1" lang="en-US" altLang="ja-JP" sz="2200" b="0" i="0" u="none" strike="noStrike" kern="1200" cap="none" spc="28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</a:br>
            <a:r>
              <a:rPr kumimoji="1" lang="ja-JP" altLang="en-US" sz="2200" b="0" i="0" u="none" strike="noStrike" kern="1200" cap="none" spc="28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  <a:t>実行する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219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4051">
        <p159:morph option="byObject"/>
      </p:transition>
    </mc:Choice>
    <mc:Fallback xmlns="">
      <p:transition spd="slow" advTm="140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  <p:extLst>
    <p:ext uri="{E180D4A7-C9FB-4DFB-919C-405C955672EB}">
      <p14:showEvtLst xmlns:p14="http://schemas.microsoft.com/office/powerpoint/2010/main">
        <p14:playEvt time="356" objId="6"/>
        <p14:stopEvt time="14051" objId="6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0B259-8FF3-9616-A0B7-A99099EF4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0092345F-082A-1434-5188-EDA2C4A0D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1315" y="1487112"/>
            <a:ext cx="2772000" cy="1440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36000" anchor="b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  <a:t>Step 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28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  <a:t>ネック工程を</a:t>
            </a:r>
            <a:br>
              <a:rPr kumimoji="1" lang="en-US" altLang="ja-JP" sz="2000" b="0" i="0" u="none" strike="noStrike" kern="1200" cap="none" spc="28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</a:br>
            <a:r>
              <a:rPr kumimoji="1" lang="ja-JP" altLang="en-US" sz="2000" b="0" i="0" u="none" strike="noStrike" kern="1200" cap="none" spc="28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  <a:t>みつける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B9E6B157-1BA9-63B9-C2E3-B0EF7C61A87C}"/>
              </a:ext>
            </a:extLst>
          </p:cNvPr>
          <p:cNvCxnSpPr>
            <a:cxnSpLocks/>
            <a:stCxn id="14" idx="0"/>
            <a:endCxn id="4" idx="3"/>
          </p:cNvCxnSpPr>
          <p:nvPr/>
        </p:nvCxnSpPr>
        <p:spPr>
          <a:xfrm flipV="1">
            <a:off x="2960814" y="2716229"/>
            <a:ext cx="2156451" cy="1888823"/>
          </a:xfrm>
          <a:prstGeom prst="straightConnector1">
            <a:avLst/>
          </a:prstGeom>
          <a:ln w="171450">
            <a:solidFill>
              <a:schemeClr val="bg1">
                <a:lumMod val="50000"/>
                <a:alpha val="8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8">
            <a:extLst>
              <a:ext uri="{FF2B5EF4-FFF2-40B4-BE49-F238E27FC236}">
                <a16:creationId xmlns:a16="http://schemas.microsoft.com/office/drawing/2014/main" id="{41EF15D2-9A2A-DA0F-45C7-8FBCB5437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5911" y="4605052"/>
            <a:ext cx="2772000" cy="1440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anchor="b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  <a:t>Step 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200" cap="none" spc="28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  <a:t>制約要因を</a:t>
            </a:r>
            <a:br>
              <a:rPr kumimoji="1" lang="en-US" altLang="ja-JP" sz="2200" b="0" i="0" u="none" strike="noStrike" kern="1200" cap="none" spc="28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</a:br>
            <a:r>
              <a:rPr kumimoji="1" lang="ja-JP" altLang="en-US" sz="2200" b="0" i="0" u="none" strike="noStrike" kern="1200" cap="none" spc="28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  <a:t>みつける</a:t>
            </a:r>
            <a:endParaRPr kumimoji="1" lang="ja-JP" altLang="en-US" sz="2200" b="0" i="0" u="none" strike="noStrike" kern="1200" cap="none" spc="28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CA9058EA-2F46-CD75-CF74-6E07E37DFD35}"/>
              </a:ext>
            </a:extLst>
          </p:cNvPr>
          <p:cNvCxnSpPr>
            <a:cxnSpLocks/>
            <a:stCxn id="4" idx="5"/>
            <a:endCxn id="8" idx="0"/>
          </p:cNvCxnSpPr>
          <p:nvPr/>
        </p:nvCxnSpPr>
        <p:spPr>
          <a:xfrm>
            <a:off x="7077365" y="2716229"/>
            <a:ext cx="2114546" cy="1888823"/>
          </a:xfrm>
          <a:prstGeom prst="straightConnector1">
            <a:avLst/>
          </a:prstGeom>
          <a:ln w="171450">
            <a:solidFill>
              <a:schemeClr val="bg1">
                <a:lumMod val="50000"/>
                <a:alpha val="8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40A5A74D-2725-FFF4-B3CD-4F63AC59F056}"/>
              </a:ext>
            </a:extLst>
          </p:cNvPr>
          <p:cNvCxnSpPr>
            <a:cxnSpLocks/>
            <a:stCxn id="8" idx="2"/>
            <a:endCxn id="14" idx="6"/>
          </p:cNvCxnSpPr>
          <p:nvPr/>
        </p:nvCxnSpPr>
        <p:spPr>
          <a:xfrm flipH="1">
            <a:off x="4346814" y="5325052"/>
            <a:ext cx="3459097" cy="0"/>
          </a:xfrm>
          <a:prstGeom prst="straightConnector1">
            <a:avLst/>
          </a:prstGeom>
          <a:ln w="171450">
            <a:solidFill>
              <a:schemeClr val="bg1">
                <a:lumMod val="50000"/>
                <a:alpha val="8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>
            <a:extLst>
              <a:ext uri="{FF2B5EF4-FFF2-40B4-BE49-F238E27FC236}">
                <a16:creationId xmlns:a16="http://schemas.microsoft.com/office/drawing/2014/main" id="{F99C4C81-EA32-41B1-22CF-49EBD0A29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0308" y="1487112"/>
            <a:ext cx="2772000" cy="1440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72000" anchor="b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  <a:t>Step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28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  <a:t>ネックは</a:t>
            </a:r>
            <a:r>
              <a:rPr kumimoji="1" lang="ja-JP" altLang="en-US" sz="2000" b="0" i="0" u="none" strike="noStrike" kern="1200" cap="none" spc="28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  <a:t>生産か販売かの見極め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1FF8D5ED-5665-3A72-5C2A-62406CE33094}"/>
              </a:ext>
            </a:extLst>
          </p:cNvPr>
          <p:cNvCxnSpPr>
            <a:cxnSpLocks/>
            <a:stCxn id="17" idx="6"/>
            <a:endCxn id="4" idx="2"/>
          </p:cNvCxnSpPr>
          <p:nvPr/>
        </p:nvCxnSpPr>
        <p:spPr>
          <a:xfrm>
            <a:off x="3982308" y="2207112"/>
            <a:ext cx="729007" cy="0"/>
          </a:xfrm>
          <a:prstGeom prst="straightConnector1">
            <a:avLst/>
          </a:prstGeom>
          <a:ln w="171450"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4034895D-785F-AA5D-EE5D-4B54FF01D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601" y="441554"/>
            <a:ext cx="4262798" cy="690561"/>
          </a:xfrm>
        </p:spPr>
        <p:txBody>
          <a:bodyPr/>
          <a:lstStyle/>
          <a:p>
            <a:pPr algn="dist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取り組みのステップ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F6F508E3-BA1E-2C87-C56E-FB395D905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814" y="4605052"/>
            <a:ext cx="2772000" cy="1440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36000" anchor="b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  <a:t>Step 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200" cap="none" spc="28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  <a:t>改善策を考え</a:t>
            </a:r>
            <a:br>
              <a:rPr kumimoji="1" lang="en-US" altLang="ja-JP" sz="2200" b="0" i="0" u="none" strike="noStrike" kern="1200" cap="none" spc="28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</a:br>
            <a:r>
              <a:rPr kumimoji="1" lang="ja-JP" altLang="en-US" sz="2200" b="0" i="0" u="none" strike="noStrike" kern="1200" cap="none" spc="28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  <a:t>実行する</a:t>
            </a: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1E16E836-1B24-3FDD-3486-19BAEA561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733" y="4776474"/>
            <a:ext cx="2664000" cy="1080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200" cap="none" spc="26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  <a:t>改善のアイデア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521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719">
        <p159:morph option="byObject"/>
      </p:transition>
    </mc:Choice>
    <mc:Fallback xmlns="">
      <p:transition spd="slow" advTm="5719">
        <p:fade/>
      </p:transition>
    </mc:Fallback>
  </mc:AlternateContent>
  <p:extLst>
    <p:ext uri="{E180D4A7-C9FB-4DFB-919C-405C955672EB}">
      <p14:showEvtLst xmlns:p14="http://schemas.microsoft.com/office/powerpoint/2010/main">
        <p14:playEvt time="356" objId="6"/>
        <p14:stopEvt time="4288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0B259-8FF3-9616-A0B7-A99099EF4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2C27F9-417E-4D77-B69A-CB2C67391749}"/>
              </a:ext>
            </a:extLst>
          </p:cNvPr>
          <p:cNvSpPr txBox="1">
            <a:spLocks/>
          </p:cNvSpPr>
          <p:nvPr/>
        </p:nvSpPr>
        <p:spPr>
          <a:xfrm>
            <a:off x="3421283" y="1949611"/>
            <a:ext cx="5309778" cy="405324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9000">
                <a:schemeClr val="accent2">
                  <a:lumMod val="40000"/>
                  <a:lumOff val="60000"/>
                </a:schemeClr>
              </a:gs>
              <a:gs pos="72000">
                <a:srgbClr val="F2CDCC">
                  <a:lumMod val="95000"/>
                  <a:lumOff val="5000"/>
                  <a:alpha val="65000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07950">
            <a:noFill/>
          </a:ln>
        </p:spPr>
        <p:txBody>
          <a:bodyPr wrap="square" lIns="0" tIns="0" rIns="0" bIns="54000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16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  <a:t>知識・経験</a:t>
            </a:r>
            <a:endParaRPr kumimoji="1" lang="en-US" altLang="ja-JP" sz="3600" b="1" i="0" u="none" strike="noStrike" kern="1200" cap="none" spc="16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034895D-785F-AA5D-EE5D-4B54FF01D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601" y="441554"/>
            <a:ext cx="4262798" cy="690561"/>
          </a:xfrm>
        </p:spPr>
        <p:txBody>
          <a:bodyPr/>
          <a:lstStyle/>
          <a:p>
            <a:pPr algn="dist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アイデアの創出</a:t>
            </a: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80AE256F-C2AF-A1A5-39A2-595225A01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733" y="4215642"/>
            <a:ext cx="2664000" cy="1080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200" cap="none" spc="26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  <a:t>改善のアイデア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4B46649F-E6EC-824E-70A5-CCCC90633CFA}"/>
              </a:ext>
            </a:extLst>
          </p:cNvPr>
          <p:cNvGrpSpPr/>
          <p:nvPr/>
        </p:nvGrpSpPr>
        <p:grpSpPr>
          <a:xfrm>
            <a:off x="5347732" y="3941651"/>
            <a:ext cx="1530314" cy="1521970"/>
            <a:chOff x="2782533" y="707372"/>
            <a:chExt cx="3595932" cy="3502922"/>
          </a:xfrm>
        </p:grpSpPr>
        <p:sp>
          <p:nvSpPr>
            <p:cNvPr id="11" name="AutoShape 2" descr="2,369,400点を超えるヒントのイラスト素材、ロイヤリティフリーのベクター素材グラフィックスとクリップアート - iStock | ひらめき,  電球, Tips">
              <a:extLst>
                <a:ext uri="{FF2B5EF4-FFF2-40B4-BE49-F238E27FC236}">
                  <a16:creationId xmlns:a16="http://schemas.microsoft.com/office/drawing/2014/main" id="{B4ED3357-A93E-0237-0700-5E7F023C1C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19600" y="3781489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楕円 14">
              <a:extLst>
                <a:ext uri="{FF2B5EF4-FFF2-40B4-BE49-F238E27FC236}">
                  <a16:creationId xmlns:a16="http://schemas.microsoft.com/office/drawing/2014/main" id="{C82972D5-0374-87C4-E20C-6E5E6D6B08C4}"/>
                </a:ext>
              </a:extLst>
            </p:cNvPr>
            <p:cNvSpPr/>
            <p:nvPr/>
          </p:nvSpPr>
          <p:spPr>
            <a:xfrm>
              <a:off x="3709676" y="1635346"/>
              <a:ext cx="1720281" cy="1787750"/>
            </a:xfrm>
            <a:custGeom>
              <a:avLst/>
              <a:gdLst>
                <a:gd name="connsiteX0" fmla="*/ 0 w 1718879"/>
                <a:gd name="connsiteY0" fmla="*/ 846000 h 1692000"/>
                <a:gd name="connsiteX1" fmla="*/ 859440 w 1718879"/>
                <a:gd name="connsiteY1" fmla="*/ 0 h 1692000"/>
                <a:gd name="connsiteX2" fmla="*/ 1718880 w 1718879"/>
                <a:gd name="connsiteY2" fmla="*/ 846000 h 1692000"/>
                <a:gd name="connsiteX3" fmla="*/ 859440 w 1718879"/>
                <a:gd name="connsiteY3" fmla="*/ 1692000 h 1692000"/>
                <a:gd name="connsiteX4" fmla="*/ 0 w 1718879"/>
                <a:gd name="connsiteY4" fmla="*/ 846000 h 1692000"/>
                <a:gd name="connsiteX0" fmla="*/ 6879 w 1725759"/>
                <a:gd name="connsiteY0" fmla="*/ 846000 h 1792086"/>
                <a:gd name="connsiteX1" fmla="*/ 866319 w 1725759"/>
                <a:gd name="connsiteY1" fmla="*/ 0 h 1792086"/>
                <a:gd name="connsiteX2" fmla="*/ 1725759 w 1725759"/>
                <a:gd name="connsiteY2" fmla="*/ 846000 h 1792086"/>
                <a:gd name="connsiteX3" fmla="*/ 866319 w 1725759"/>
                <a:gd name="connsiteY3" fmla="*/ 1692000 h 1792086"/>
                <a:gd name="connsiteX4" fmla="*/ 483546 w 1725759"/>
                <a:gd name="connsiteY4" fmla="*/ 1681720 h 1792086"/>
                <a:gd name="connsiteX5" fmla="*/ 6879 w 1725759"/>
                <a:gd name="connsiteY5" fmla="*/ 846000 h 1792086"/>
                <a:gd name="connsiteX0" fmla="*/ 6879 w 1725759"/>
                <a:gd name="connsiteY0" fmla="*/ 846000 h 1830248"/>
                <a:gd name="connsiteX1" fmla="*/ 866319 w 1725759"/>
                <a:gd name="connsiteY1" fmla="*/ 0 h 1830248"/>
                <a:gd name="connsiteX2" fmla="*/ 1725759 w 1725759"/>
                <a:gd name="connsiteY2" fmla="*/ 846000 h 1830248"/>
                <a:gd name="connsiteX3" fmla="*/ 1238386 w 1725759"/>
                <a:gd name="connsiteY3" fmla="*/ 1755062 h 1830248"/>
                <a:gd name="connsiteX4" fmla="*/ 483546 w 1725759"/>
                <a:gd name="connsiteY4" fmla="*/ 1681720 h 1830248"/>
                <a:gd name="connsiteX5" fmla="*/ 6879 w 1725759"/>
                <a:gd name="connsiteY5" fmla="*/ 846000 h 1830248"/>
                <a:gd name="connsiteX0" fmla="*/ 6879 w 1725759"/>
                <a:gd name="connsiteY0" fmla="*/ 846000 h 1866078"/>
                <a:gd name="connsiteX1" fmla="*/ 866319 w 1725759"/>
                <a:gd name="connsiteY1" fmla="*/ 0 h 1866078"/>
                <a:gd name="connsiteX2" fmla="*/ 1725759 w 1725759"/>
                <a:gd name="connsiteY2" fmla="*/ 846000 h 1866078"/>
                <a:gd name="connsiteX3" fmla="*/ 1238386 w 1725759"/>
                <a:gd name="connsiteY3" fmla="*/ 1755062 h 1866078"/>
                <a:gd name="connsiteX4" fmla="*/ 483546 w 1725759"/>
                <a:gd name="connsiteY4" fmla="*/ 1757395 h 1866078"/>
                <a:gd name="connsiteX5" fmla="*/ 6879 w 1725759"/>
                <a:gd name="connsiteY5" fmla="*/ 846000 h 1866078"/>
                <a:gd name="connsiteX0" fmla="*/ 5571 w 1724451"/>
                <a:gd name="connsiteY0" fmla="*/ 846000 h 1866078"/>
                <a:gd name="connsiteX1" fmla="*/ 865011 w 1724451"/>
                <a:gd name="connsiteY1" fmla="*/ 0 h 1866078"/>
                <a:gd name="connsiteX2" fmla="*/ 1724451 w 1724451"/>
                <a:gd name="connsiteY2" fmla="*/ 846000 h 1866078"/>
                <a:gd name="connsiteX3" fmla="*/ 1237078 w 1724451"/>
                <a:gd name="connsiteY3" fmla="*/ 1755062 h 1866078"/>
                <a:gd name="connsiteX4" fmla="*/ 482238 w 1724451"/>
                <a:gd name="connsiteY4" fmla="*/ 1757395 h 1866078"/>
                <a:gd name="connsiteX5" fmla="*/ 5571 w 1724451"/>
                <a:gd name="connsiteY5" fmla="*/ 846000 h 1866078"/>
                <a:gd name="connsiteX0" fmla="*/ 4614 w 1723494"/>
                <a:gd name="connsiteY0" fmla="*/ 846000 h 1866078"/>
                <a:gd name="connsiteX1" fmla="*/ 864054 w 1723494"/>
                <a:gd name="connsiteY1" fmla="*/ 0 h 1866078"/>
                <a:gd name="connsiteX2" fmla="*/ 1723494 w 1723494"/>
                <a:gd name="connsiteY2" fmla="*/ 846000 h 1866078"/>
                <a:gd name="connsiteX3" fmla="*/ 1236121 w 1723494"/>
                <a:gd name="connsiteY3" fmla="*/ 1755062 h 1866078"/>
                <a:gd name="connsiteX4" fmla="*/ 481281 w 1723494"/>
                <a:gd name="connsiteY4" fmla="*/ 1757395 h 1866078"/>
                <a:gd name="connsiteX5" fmla="*/ 4614 w 1723494"/>
                <a:gd name="connsiteY5" fmla="*/ 846000 h 1866078"/>
                <a:gd name="connsiteX0" fmla="*/ 4614 w 1723494"/>
                <a:gd name="connsiteY0" fmla="*/ 846000 h 1820906"/>
                <a:gd name="connsiteX1" fmla="*/ 864054 w 1723494"/>
                <a:gd name="connsiteY1" fmla="*/ 0 h 1820906"/>
                <a:gd name="connsiteX2" fmla="*/ 1723494 w 1723494"/>
                <a:gd name="connsiteY2" fmla="*/ 846000 h 1820906"/>
                <a:gd name="connsiteX3" fmla="*/ 1236121 w 1723494"/>
                <a:gd name="connsiteY3" fmla="*/ 1755062 h 1820906"/>
                <a:gd name="connsiteX4" fmla="*/ 481281 w 1723494"/>
                <a:gd name="connsiteY4" fmla="*/ 1757395 h 1820906"/>
                <a:gd name="connsiteX5" fmla="*/ 4614 w 1723494"/>
                <a:gd name="connsiteY5" fmla="*/ 846000 h 1820906"/>
                <a:gd name="connsiteX0" fmla="*/ 4614 w 1723494"/>
                <a:gd name="connsiteY0" fmla="*/ 846000 h 1762234"/>
                <a:gd name="connsiteX1" fmla="*/ 864054 w 1723494"/>
                <a:gd name="connsiteY1" fmla="*/ 0 h 1762234"/>
                <a:gd name="connsiteX2" fmla="*/ 1723494 w 1723494"/>
                <a:gd name="connsiteY2" fmla="*/ 846000 h 1762234"/>
                <a:gd name="connsiteX3" fmla="*/ 1236121 w 1723494"/>
                <a:gd name="connsiteY3" fmla="*/ 1755062 h 1762234"/>
                <a:gd name="connsiteX4" fmla="*/ 481281 w 1723494"/>
                <a:gd name="connsiteY4" fmla="*/ 1757395 h 1762234"/>
                <a:gd name="connsiteX5" fmla="*/ 4614 w 1723494"/>
                <a:gd name="connsiteY5" fmla="*/ 846000 h 1762234"/>
                <a:gd name="connsiteX0" fmla="*/ 4614 w 1723494"/>
                <a:gd name="connsiteY0" fmla="*/ 846000 h 1815303"/>
                <a:gd name="connsiteX1" fmla="*/ 864054 w 1723494"/>
                <a:gd name="connsiteY1" fmla="*/ 0 h 1815303"/>
                <a:gd name="connsiteX2" fmla="*/ 1723494 w 1723494"/>
                <a:gd name="connsiteY2" fmla="*/ 846000 h 1815303"/>
                <a:gd name="connsiteX3" fmla="*/ 1236121 w 1723494"/>
                <a:gd name="connsiteY3" fmla="*/ 1755062 h 1815303"/>
                <a:gd name="connsiteX4" fmla="*/ 481281 w 1723494"/>
                <a:gd name="connsiteY4" fmla="*/ 1757395 h 1815303"/>
                <a:gd name="connsiteX5" fmla="*/ 4614 w 1723494"/>
                <a:gd name="connsiteY5" fmla="*/ 846000 h 1815303"/>
                <a:gd name="connsiteX0" fmla="*/ 4614 w 1723494"/>
                <a:gd name="connsiteY0" fmla="*/ 846000 h 1781707"/>
                <a:gd name="connsiteX1" fmla="*/ 864054 w 1723494"/>
                <a:gd name="connsiteY1" fmla="*/ 0 h 1781707"/>
                <a:gd name="connsiteX2" fmla="*/ 1723494 w 1723494"/>
                <a:gd name="connsiteY2" fmla="*/ 846000 h 1781707"/>
                <a:gd name="connsiteX3" fmla="*/ 1236121 w 1723494"/>
                <a:gd name="connsiteY3" fmla="*/ 1755062 h 1781707"/>
                <a:gd name="connsiteX4" fmla="*/ 481281 w 1723494"/>
                <a:gd name="connsiteY4" fmla="*/ 1757395 h 1781707"/>
                <a:gd name="connsiteX5" fmla="*/ 4614 w 1723494"/>
                <a:gd name="connsiteY5" fmla="*/ 846000 h 1781707"/>
                <a:gd name="connsiteX0" fmla="*/ 4614 w 1723494"/>
                <a:gd name="connsiteY0" fmla="*/ 846000 h 1770539"/>
                <a:gd name="connsiteX1" fmla="*/ 864054 w 1723494"/>
                <a:gd name="connsiteY1" fmla="*/ 0 h 1770539"/>
                <a:gd name="connsiteX2" fmla="*/ 1723494 w 1723494"/>
                <a:gd name="connsiteY2" fmla="*/ 846000 h 1770539"/>
                <a:gd name="connsiteX3" fmla="*/ 1236121 w 1723494"/>
                <a:gd name="connsiteY3" fmla="*/ 1755062 h 1770539"/>
                <a:gd name="connsiteX4" fmla="*/ 481281 w 1723494"/>
                <a:gd name="connsiteY4" fmla="*/ 1757395 h 1770539"/>
                <a:gd name="connsiteX5" fmla="*/ 4614 w 1723494"/>
                <a:gd name="connsiteY5" fmla="*/ 846000 h 1770539"/>
                <a:gd name="connsiteX0" fmla="*/ 5125 w 1724005"/>
                <a:gd name="connsiteY0" fmla="*/ 846000 h 1827370"/>
                <a:gd name="connsiteX1" fmla="*/ 864565 w 1724005"/>
                <a:gd name="connsiteY1" fmla="*/ 0 h 1827370"/>
                <a:gd name="connsiteX2" fmla="*/ 1724005 w 1724005"/>
                <a:gd name="connsiteY2" fmla="*/ 846000 h 1827370"/>
                <a:gd name="connsiteX3" fmla="*/ 1236632 w 1724005"/>
                <a:gd name="connsiteY3" fmla="*/ 1755062 h 1827370"/>
                <a:gd name="connsiteX4" fmla="*/ 494404 w 1724005"/>
                <a:gd name="connsiteY4" fmla="*/ 1776314 h 1827370"/>
                <a:gd name="connsiteX5" fmla="*/ 5125 w 1724005"/>
                <a:gd name="connsiteY5" fmla="*/ 846000 h 1827370"/>
                <a:gd name="connsiteX0" fmla="*/ 5984 w 1724864"/>
                <a:gd name="connsiteY0" fmla="*/ 846000 h 1827370"/>
                <a:gd name="connsiteX1" fmla="*/ 865424 w 1724864"/>
                <a:gd name="connsiteY1" fmla="*/ 0 h 1827370"/>
                <a:gd name="connsiteX2" fmla="*/ 1724864 w 1724864"/>
                <a:gd name="connsiteY2" fmla="*/ 846000 h 1827370"/>
                <a:gd name="connsiteX3" fmla="*/ 1237491 w 1724864"/>
                <a:gd name="connsiteY3" fmla="*/ 1755062 h 1827370"/>
                <a:gd name="connsiteX4" fmla="*/ 495263 w 1724864"/>
                <a:gd name="connsiteY4" fmla="*/ 1776314 h 1827370"/>
                <a:gd name="connsiteX5" fmla="*/ 5984 w 1724864"/>
                <a:gd name="connsiteY5" fmla="*/ 846000 h 1827370"/>
                <a:gd name="connsiteX0" fmla="*/ 5984 w 1724864"/>
                <a:gd name="connsiteY0" fmla="*/ 846000 h 1776314"/>
                <a:gd name="connsiteX1" fmla="*/ 865424 w 1724864"/>
                <a:gd name="connsiteY1" fmla="*/ 0 h 1776314"/>
                <a:gd name="connsiteX2" fmla="*/ 1724864 w 1724864"/>
                <a:gd name="connsiteY2" fmla="*/ 846000 h 1776314"/>
                <a:gd name="connsiteX3" fmla="*/ 1237491 w 1724864"/>
                <a:gd name="connsiteY3" fmla="*/ 1755062 h 1776314"/>
                <a:gd name="connsiteX4" fmla="*/ 495263 w 1724864"/>
                <a:gd name="connsiteY4" fmla="*/ 1776314 h 1776314"/>
                <a:gd name="connsiteX5" fmla="*/ 5984 w 1724864"/>
                <a:gd name="connsiteY5" fmla="*/ 846000 h 1776314"/>
                <a:gd name="connsiteX0" fmla="*/ 5984 w 1724864"/>
                <a:gd name="connsiteY0" fmla="*/ 846000 h 1776314"/>
                <a:gd name="connsiteX1" fmla="*/ 865424 w 1724864"/>
                <a:gd name="connsiteY1" fmla="*/ 0 h 1776314"/>
                <a:gd name="connsiteX2" fmla="*/ 1724864 w 1724864"/>
                <a:gd name="connsiteY2" fmla="*/ 846000 h 1776314"/>
                <a:gd name="connsiteX3" fmla="*/ 1262716 w 1724864"/>
                <a:gd name="connsiteY3" fmla="*/ 1761369 h 1776314"/>
                <a:gd name="connsiteX4" fmla="*/ 495263 w 1724864"/>
                <a:gd name="connsiteY4" fmla="*/ 1776314 h 1776314"/>
                <a:gd name="connsiteX5" fmla="*/ 5984 w 1724864"/>
                <a:gd name="connsiteY5" fmla="*/ 846000 h 1776314"/>
                <a:gd name="connsiteX0" fmla="*/ 5984 w 1724864"/>
                <a:gd name="connsiteY0" fmla="*/ 846000 h 1819195"/>
                <a:gd name="connsiteX1" fmla="*/ 865424 w 1724864"/>
                <a:gd name="connsiteY1" fmla="*/ 0 h 1819195"/>
                <a:gd name="connsiteX2" fmla="*/ 1724864 w 1724864"/>
                <a:gd name="connsiteY2" fmla="*/ 846000 h 1819195"/>
                <a:gd name="connsiteX3" fmla="*/ 1262716 w 1724864"/>
                <a:gd name="connsiteY3" fmla="*/ 1761369 h 1819195"/>
                <a:gd name="connsiteX4" fmla="*/ 495263 w 1724864"/>
                <a:gd name="connsiteY4" fmla="*/ 1776314 h 1819195"/>
                <a:gd name="connsiteX5" fmla="*/ 5984 w 1724864"/>
                <a:gd name="connsiteY5" fmla="*/ 846000 h 1819195"/>
                <a:gd name="connsiteX0" fmla="*/ 5984 w 1724864"/>
                <a:gd name="connsiteY0" fmla="*/ 846000 h 1776314"/>
                <a:gd name="connsiteX1" fmla="*/ 865424 w 1724864"/>
                <a:gd name="connsiteY1" fmla="*/ 0 h 1776314"/>
                <a:gd name="connsiteX2" fmla="*/ 1724864 w 1724864"/>
                <a:gd name="connsiteY2" fmla="*/ 846000 h 1776314"/>
                <a:gd name="connsiteX3" fmla="*/ 1262716 w 1724864"/>
                <a:gd name="connsiteY3" fmla="*/ 1761369 h 1776314"/>
                <a:gd name="connsiteX4" fmla="*/ 495263 w 1724864"/>
                <a:gd name="connsiteY4" fmla="*/ 1776314 h 1776314"/>
                <a:gd name="connsiteX5" fmla="*/ 5984 w 1724864"/>
                <a:gd name="connsiteY5" fmla="*/ 846000 h 1776314"/>
                <a:gd name="connsiteX0" fmla="*/ 5984 w 1724864"/>
                <a:gd name="connsiteY0" fmla="*/ 846000 h 1799675"/>
                <a:gd name="connsiteX1" fmla="*/ 865424 w 1724864"/>
                <a:gd name="connsiteY1" fmla="*/ 0 h 1799675"/>
                <a:gd name="connsiteX2" fmla="*/ 1724864 w 1724864"/>
                <a:gd name="connsiteY2" fmla="*/ 846000 h 1799675"/>
                <a:gd name="connsiteX3" fmla="*/ 1262716 w 1724864"/>
                <a:gd name="connsiteY3" fmla="*/ 1761369 h 1799675"/>
                <a:gd name="connsiteX4" fmla="*/ 495263 w 1724864"/>
                <a:gd name="connsiteY4" fmla="*/ 1776314 h 1799675"/>
                <a:gd name="connsiteX5" fmla="*/ 5984 w 1724864"/>
                <a:gd name="connsiteY5" fmla="*/ 846000 h 1799675"/>
                <a:gd name="connsiteX0" fmla="*/ 5984 w 1724864"/>
                <a:gd name="connsiteY0" fmla="*/ 846000 h 1799675"/>
                <a:gd name="connsiteX1" fmla="*/ 865424 w 1724864"/>
                <a:gd name="connsiteY1" fmla="*/ 0 h 1799675"/>
                <a:gd name="connsiteX2" fmla="*/ 1724864 w 1724864"/>
                <a:gd name="connsiteY2" fmla="*/ 846000 h 1799675"/>
                <a:gd name="connsiteX3" fmla="*/ 1262716 w 1724864"/>
                <a:gd name="connsiteY3" fmla="*/ 1761369 h 1799675"/>
                <a:gd name="connsiteX4" fmla="*/ 495263 w 1724864"/>
                <a:gd name="connsiteY4" fmla="*/ 1776314 h 1799675"/>
                <a:gd name="connsiteX5" fmla="*/ 5984 w 1724864"/>
                <a:gd name="connsiteY5" fmla="*/ 846000 h 1799675"/>
                <a:gd name="connsiteX0" fmla="*/ 5692 w 1724572"/>
                <a:gd name="connsiteY0" fmla="*/ 846000 h 1799675"/>
                <a:gd name="connsiteX1" fmla="*/ 865132 w 1724572"/>
                <a:gd name="connsiteY1" fmla="*/ 0 h 1799675"/>
                <a:gd name="connsiteX2" fmla="*/ 1724572 w 1724572"/>
                <a:gd name="connsiteY2" fmla="*/ 846000 h 1799675"/>
                <a:gd name="connsiteX3" fmla="*/ 1262424 w 1724572"/>
                <a:gd name="connsiteY3" fmla="*/ 1761369 h 1799675"/>
                <a:gd name="connsiteX4" fmla="*/ 494971 w 1724572"/>
                <a:gd name="connsiteY4" fmla="*/ 1776314 h 1799675"/>
                <a:gd name="connsiteX5" fmla="*/ 5692 w 1724572"/>
                <a:gd name="connsiteY5" fmla="*/ 846000 h 1799675"/>
                <a:gd name="connsiteX0" fmla="*/ 2175 w 1721055"/>
                <a:gd name="connsiteY0" fmla="*/ 846000 h 1799675"/>
                <a:gd name="connsiteX1" fmla="*/ 861615 w 1721055"/>
                <a:gd name="connsiteY1" fmla="*/ 0 h 1799675"/>
                <a:gd name="connsiteX2" fmla="*/ 1721055 w 1721055"/>
                <a:gd name="connsiteY2" fmla="*/ 846000 h 1799675"/>
                <a:gd name="connsiteX3" fmla="*/ 1258907 w 1721055"/>
                <a:gd name="connsiteY3" fmla="*/ 1761369 h 1799675"/>
                <a:gd name="connsiteX4" fmla="*/ 491454 w 1721055"/>
                <a:gd name="connsiteY4" fmla="*/ 1776314 h 1799675"/>
                <a:gd name="connsiteX5" fmla="*/ 2175 w 1721055"/>
                <a:gd name="connsiteY5" fmla="*/ 846000 h 1799675"/>
                <a:gd name="connsiteX0" fmla="*/ 977 w 1719857"/>
                <a:gd name="connsiteY0" fmla="*/ 846000 h 1799675"/>
                <a:gd name="connsiteX1" fmla="*/ 860417 w 1719857"/>
                <a:gd name="connsiteY1" fmla="*/ 0 h 1799675"/>
                <a:gd name="connsiteX2" fmla="*/ 1719857 w 1719857"/>
                <a:gd name="connsiteY2" fmla="*/ 846000 h 1799675"/>
                <a:gd name="connsiteX3" fmla="*/ 1257709 w 1719857"/>
                <a:gd name="connsiteY3" fmla="*/ 1761369 h 1799675"/>
                <a:gd name="connsiteX4" fmla="*/ 490256 w 1719857"/>
                <a:gd name="connsiteY4" fmla="*/ 1776314 h 1799675"/>
                <a:gd name="connsiteX5" fmla="*/ 977 w 1719857"/>
                <a:gd name="connsiteY5" fmla="*/ 846000 h 1799675"/>
                <a:gd name="connsiteX0" fmla="*/ 977 w 1719857"/>
                <a:gd name="connsiteY0" fmla="*/ 846000 h 1799675"/>
                <a:gd name="connsiteX1" fmla="*/ 860417 w 1719857"/>
                <a:gd name="connsiteY1" fmla="*/ 0 h 1799675"/>
                <a:gd name="connsiteX2" fmla="*/ 1719857 w 1719857"/>
                <a:gd name="connsiteY2" fmla="*/ 846000 h 1799675"/>
                <a:gd name="connsiteX3" fmla="*/ 1257709 w 1719857"/>
                <a:gd name="connsiteY3" fmla="*/ 1761369 h 1799675"/>
                <a:gd name="connsiteX4" fmla="*/ 490256 w 1719857"/>
                <a:gd name="connsiteY4" fmla="*/ 1776314 h 1799675"/>
                <a:gd name="connsiteX5" fmla="*/ 977 w 1719857"/>
                <a:gd name="connsiteY5" fmla="*/ 846000 h 1799675"/>
                <a:gd name="connsiteX0" fmla="*/ 977 w 1719857"/>
                <a:gd name="connsiteY0" fmla="*/ 846000 h 1838770"/>
                <a:gd name="connsiteX1" fmla="*/ 860417 w 1719857"/>
                <a:gd name="connsiteY1" fmla="*/ 0 h 1838770"/>
                <a:gd name="connsiteX2" fmla="*/ 1719857 w 1719857"/>
                <a:gd name="connsiteY2" fmla="*/ 846000 h 1838770"/>
                <a:gd name="connsiteX3" fmla="*/ 1257709 w 1719857"/>
                <a:gd name="connsiteY3" fmla="*/ 1761369 h 1838770"/>
                <a:gd name="connsiteX4" fmla="*/ 490256 w 1719857"/>
                <a:gd name="connsiteY4" fmla="*/ 1776314 h 1838770"/>
                <a:gd name="connsiteX5" fmla="*/ 977 w 1719857"/>
                <a:gd name="connsiteY5" fmla="*/ 846000 h 1838770"/>
                <a:gd name="connsiteX0" fmla="*/ 977 w 1719857"/>
                <a:gd name="connsiteY0" fmla="*/ 846000 h 1783150"/>
                <a:gd name="connsiteX1" fmla="*/ 860417 w 1719857"/>
                <a:gd name="connsiteY1" fmla="*/ 0 h 1783150"/>
                <a:gd name="connsiteX2" fmla="*/ 1719857 w 1719857"/>
                <a:gd name="connsiteY2" fmla="*/ 846000 h 1783150"/>
                <a:gd name="connsiteX3" fmla="*/ 1257709 w 1719857"/>
                <a:gd name="connsiteY3" fmla="*/ 1761369 h 1783150"/>
                <a:gd name="connsiteX4" fmla="*/ 490256 w 1719857"/>
                <a:gd name="connsiteY4" fmla="*/ 1776314 h 1783150"/>
                <a:gd name="connsiteX5" fmla="*/ 977 w 1719857"/>
                <a:gd name="connsiteY5" fmla="*/ 846000 h 1783150"/>
                <a:gd name="connsiteX0" fmla="*/ 977 w 1742615"/>
                <a:gd name="connsiteY0" fmla="*/ 846000 h 1781128"/>
                <a:gd name="connsiteX1" fmla="*/ 860417 w 1742615"/>
                <a:gd name="connsiteY1" fmla="*/ 0 h 1781128"/>
                <a:gd name="connsiteX2" fmla="*/ 1719857 w 1742615"/>
                <a:gd name="connsiteY2" fmla="*/ 846000 h 1781128"/>
                <a:gd name="connsiteX3" fmla="*/ 1474025 w 1742615"/>
                <a:gd name="connsiteY3" fmla="*/ 1555594 h 1781128"/>
                <a:gd name="connsiteX4" fmla="*/ 1257709 w 1742615"/>
                <a:gd name="connsiteY4" fmla="*/ 1761369 h 1781128"/>
                <a:gd name="connsiteX5" fmla="*/ 490256 w 1742615"/>
                <a:gd name="connsiteY5" fmla="*/ 1776314 h 1781128"/>
                <a:gd name="connsiteX6" fmla="*/ 977 w 1742615"/>
                <a:gd name="connsiteY6" fmla="*/ 846000 h 1781128"/>
                <a:gd name="connsiteX0" fmla="*/ 977 w 1740067"/>
                <a:gd name="connsiteY0" fmla="*/ 846000 h 1782018"/>
                <a:gd name="connsiteX1" fmla="*/ 860417 w 1740067"/>
                <a:gd name="connsiteY1" fmla="*/ 0 h 1782018"/>
                <a:gd name="connsiteX2" fmla="*/ 1719857 w 1740067"/>
                <a:gd name="connsiteY2" fmla="*/ 846000 h 1782018"/>
                <a:gd name="connsiteX3" fmla="*/ 1429882 w 1740067"/>
                <a:gd name="connsiteY3" fmla="*/ 1542981 h 1782018"/>
                <a:gd name="connsiteX4" fmla="*/ 1257709 w 1740067"/>
                <a:gd name="connsiteY4" fmla="*/ 1761369 h 1782018"/>
                <a:gd name="connsiteX5" fmla="*/ 490256 w 1740067"/>
                <a:gd name="connsiteY5" fmla="*/ 1776314 h 1782018"/>
                <a:gd name="connsiteX6" fmla="*/ 977 w 1740067"/>
                <a:gd name="connsiteY6" fmla="*/ 846000 h 1782018"/>
                <a:gd name="connsiteX0" fmla="*/ 977 w 1720475"/>
                <a:gd name="connsiteY0" fmla="*/ 846000 h 1782018"/>
                <a:gd name="connsiteX1" fmla="*/ 860417 w 1720475"/>
                <a:gd name="connsiteY1" fmla="*/ 0 h 1782018"/>
                <a:gd name="connsiteX2" fmla="*/ 1719857 w 1720475"/>
                <a:gd name="connsiteY2" fmla="*/ 846000 h 1782018"/>
                <a:gd name="connsiteX3" fmla="*/ 1429882 w 1720475"/>
                <a:gd name="connsiteY3" fmla="*/ 1542981 h 1782018"/>
                <a:gd name="connsiteX4" fmla="*/ 1257709 w 1720475"/>
                <a:gd name="connsiteY4" fmla="*/ 1761369 h 1782018"/>
                <a:gd name="connsiteX5" fmla="*/ 490256 w 1720475"/>
                <a:gd name="connsiteY5" fmla="*/ 1776314 h 1782018"/>
                <a:gd name="connsiteX6" fmla="*/ 977 w 1720475"/>
                <a:gd name="connsiteY6" fmla="*/ 846000 h 1782018"/>
                <a:gd name="connsiteX0" fmla="*/ 977 w 1720475"/>
                <a:gd name="connsiteY0" fmla="*/ 846000 h 1782018"/>
                <a:gd name="connsiteX1" fmla="*/ 860417 w 1720475"/>
                <a:gd name="connsiteY1" fmla="*/ 0 h 1782018"/>
                <a:gd name="connsiteX2" fmla="*/ 1719857 w 1720475"/>
                <a:gd name="connsiteY2" fmla="*/ 846000 h 1782018"/>
                <a:gd name="connsiteX3" fmla="*/ 1429882 w 1720475"/>
                <a:gd name="connsiteY3" fmla="*/ 1542981 h 1782018"/>
                <a:gd name="connsiteX4" fmla="*/ 1257709 w 1720475"/>
                <a:gd name="connsiteY4" fmla="*/ 1761369 h 1782018"/>
                <a:gd name="connsiteX5" fmla="*/ 490256 w 1720475"/>
                <a:gd name="connsiteY5" fmla="*/ 1776314 h 1782018"/>
                <a:gd name="connsiteX6" fmla="*/ 977 w 1720475"/>
                <a:gd name="connsiteY6" fmla="*/ 846000 h 1782018"/>
                <a:gd name="connsiteX0" fmla="*/ 977 w 1720429"/>
                <a:gd name="connsiteY0" fmla="*/ 846000 h 1782465"/>
                <a:gd name="connsiteX1" fmla="*/ 860417 w 1720429"/>
                <a:gd name="connsiteY1" fmla="*/ 0 h 1782465"/>
                <a:gd name="connsiteX2" fmla="*/ 1719857 w 1720429"/>
                <a:gd name="connsiteY2" fmla="*/ 846000 h 1782465"/>
                <a:gd name="connsiteX3" fmla="*/ 1410963 w 1720429"/>
                <a:gd name="connsiteY3" fmla="*/ 1536675 h 1782465"/>
                <a:gd name="connsiteX4" fmla="*/ 1257709 w 1720429"/>
                <a:gd name="connsiteY4" fmla="*/ 1761369 h 1782465"/>
                <a:gd name="connsiteX5" fmla="*/ 490256 w 1720429"/>
                <a:gd name="connsiteY5" fmla="*/ 1776314 h 1782465"/>
                <a:gd name="connsiteX6" fmla="*/ 977 w 1720429"/>
                <a:gd name="connsiteY6" fmla="*/ 846000 h 1782465"/>
                <a:gd name="connsiteX0" fmla="*/ 977 w 1720283"/>
                <a:gd name="connsiteY0" fmla="*/ 846000 h 1811160"/>
                <a:gd name="connsiteX1" fmla="*/ 860417 w 1720283"/>
                <a:gd name="connsiteY1" fmla="*/ 0 h 1811160"/>
                <a:gd name="connsiteX2" fmla="*/ 1719857 w 1720283"/>
                <a:gd name="connsiteY2" fmla="*/ 846000 h 1811160"/>
                <a:gd name="connsiteX3" fmla="*/ 1322676 w 1720283"/>
                <a:gd name="connsiteY3" fmla="*/ 1738473 h 1811160"/>
                <a:gd name="connsiteX4" fmla="*/ 1257709 w 1720283"/>
                <a:gd name="connsiteY4" fmla="*/ 1761369 h 1811160"/>
                <a:gd name="connsiteX5" fmla="*/ 490256 w 1720283"/>
                <a:gd name="connsiteY5" fmla="*/ 1776314 h 1811160"/>
                <a:gd name="connsiteX6" fmla="*/ 977 w 1720283"/>
                <a:gd name="connsiteY6" fmla="*/ 846000 h 1811160"/>
                <a:gd name="connsiteX0" fmla="*/ 977 w 1720283"/>
                <a:gd name="connsiteY0" fmla="*/ 846000 h 1818325"/>
                <a:gd name="connsiteX1" fmla="*/ 860417 w 1720283"/>
                <a:gd name="connsiteY1" fmla="*/ 0 h 1818325"/>
                <a:gd name="connsiteX2" fmla="*/ 1719857 w 1720283"/>
                <a:gd name="connsiteY2" fmla="*/ 846000 h 1818325"/>
                <a:gd name="connsiteX3" fmla="*/ 1322676 w 1720283"/>
                <a:gd name="connsiteY3" fmla="*/ 1738473 h 1818325"/>
                <a:gd name="connsiteX4" fmla="*/ 1254066 w 1720283"/>
                <a:gd name="connsiteY4" fmla="*/ 1783227 h 1818325"/>
                <a:gd name="connsiteX5" fmla="*/ 490256 w 1720283"/>
                <a:gd name="connsiteY5" fmla="*/ 1776314 h 1818325"/>
                <a:gd name="connsiteX6" fmla="*/ 977 w 1720283"/>
                <a:gd name="connsiteY6" fmla="*/ 846000 h 1818325"/>
                <a:gd name="connsiteX0" fmla="*/ 977 w 1720283"/>
                <a:gd name="connsiteY0" fmla="*/ 846000 h 1788991"/>
                <a:gd name="connsiteX1" fmla="*/ 860417 w 1720283"/>
                <a:gd name="connsiteY1" fmla="*/ 0 h 1788991"/>
                <a:gd name="connsiteX2" fmla="*/ 1719857 w 1720283"/>
                <a:gd name="connsiteY2" fmla="*/ 846000 h 1788991"/>
                <a:gd name="connsiteX3" fmla="*/ 1322676 w 1720283"/>
                <a:gd name="connsiteY3" fmla="*/ 1669255 h 1788991"/>
                <a:gd name="connsiteX4" fmla="*/ 1254066 w 1720283"/>
                <a:gd name="connsiteY4" fmla="*/ 1783227 h 1788991"/>
                <a:gd name="connsiteX5" fmla="*/ 490256 w 1720283"/>
                <a:gd name="connsiteY5" fmla="*/ 1776314 h 1788991"/>
                <a:gd name="connsiteX6" fmla="*/ 977 w 1720283"/>
                <a:gd name="connsiteY6" fmla="*/ 846000 h 1788991"/>
                <a:gd name="connsiteX0" fmla="*/ 977 w 1720283"/>
                <a:gd name="connsiteY0" fmla="*/ 846000 h 1814371"/>
                <a:gd name="connsiteX1" fmla="*/ 860417 w 1720283"/>
                <a:gd name="connsiteY1" fmla="*/ 0 h 1814371"/>
                <a:gd name="connsiteX2" fmla="*/ 1719857 w 1720283"/>
                <a:gd name="connsiteY2" fmla="*/ 846000 h 1814371"/>
                <a:gd name="connsiteX3" fmla="*/ 1322676 w 1720283"/>
                <a:gd name="connsiteY3" fmla="*/ 1669255 h 1814371"/>
                <a:gd name="connsiteX4" fmla="*/ 1254066 w 1720283"/>
                <a:gd name="connsiteY4" fmla="*/ 1783227 h 1814371"/>
                <a:gd name="connsiteX5" fmla="*/ 490256 w 1720283"/>
                <a:gd name="connsiteY5" fmla="*/ 1776314 h 1814371"/>
                <a:gd name="connsiteX6" fmla="*/ 977 w 1720283"/>
                <a:gd name="connsiteY6" fmla="*/ 846000 h 1814371"/>
                <a:gd name="connsiteX0" fmla="*/ 977 w 1720283"/>
                <a:gd name="connsiteY0" fmla="*/ 846000 h 1796763"/>
                <a:gd name="connsiteX1" fmla="*/ 860417 w 1720283"/>
                <a:gd name="connsiteY1" fmla="*/ 0 h 1796763"/>
                <a:gd name="connsiteX2" fmla="*/ 1719857 w 1720283"/>
                <a:gd name="connsiteY2" fmla="*/ 846000 h 1796763"/>
                <a:gd name="connsiteX3" fmla="*/ 1322676 w 1720283"/>
                <a:gd name="connsiteY3" fmla="*/ 1669255 h 1796763"/>
                <a:gd name="connsiteX4" fmla="*/ 1254066 w 1720283"/>
                <a:gd name="connsiteY4" fmla="*/ 1783227 h 1796763"/>
                <a:gd name="connsiteX5" fmla="*/ 490256 w 1720283"/>
                <a:gd name="connsiteY5" fmla="*/ 1776314 h 1796763"/>
                <a:gd name="connsiteX6" fmla="*/ 977 w 1720283"/>
                <a:gd name="connsiteY6" fmla="*/ 846000 h 1796763"/>
                <a:gd name="connsiteX0" fmla="*/ 977 w 1720283"/>
                <a:gd name="connsiteY0" fmla="*/ 846000 h 1789366"/>
                <a:gd name="connsiteX1" fmla="*/ 860417 w 1720283"/>
                <a:gd name="connsiteY1" fmla="*/ 0 h 1789366"/>
                <a:gd name="connsiteX2" fmla="*/ 1719857 w 1720283"/>
                <a:gd name="connsiteY2" fmla="*/ 846000 h 1789366"/>
                <a:gd name="connsiteX3" fmla="*/ 1322676 w 1720283"/>
                <a:gd name="connsiteY3" fmla="*/ 1669255 h 1789366"/>
                <a:gd name="connsiteX4" fmla="*/ 1254066 w 1720283"/>
                <a:gd name="connsiteY4" fmla="*/ 1783227 h 1789366"/>
                <a:gd name="connsiteX5" fmla="*/ 490256 w 1720283"/>
                <a:gd name="connsiteY5" fmla="*/ 1776314 h 1789366"/>
                <a:gd name="connsiteX6" fmla="*/ 977 w 1720283"/>
                <a:gd name="connsiteY6" fmla="*/ 846000 h 1789366"/>
                <a:gd name="connsiteX0" fmla="*/ 977 w 1720283"/>
                <a:gd name="connsiteY0" fmla="*/ 846000 h 1784772"/>
                <a:gd name="connsiteX1" fmla="*/ 860417 w 1720283"/>
                <a:gd name="connsiteY1" fmla="*/ 0 h 1784772"/>
                <a:gd name="connsiteX2" fmla="*/ 1719857 w 1720283"/>
                <a:gd name="connsiteY2" fmla="*/ 846000 h 1784772"/>
                <a:gd name="connsiteX3" fmla="*/ 1322676 w 1720283"/>
                <a:gd name="connsiteY3" fmla="*/ 1669255 h 1784772"/>
                <a:gd name="connsiteX4" fmla="*/ 1254066 w 1720283"/>
                <a:gd name="connsiteY4" fmla="*/ 1783227 h 1784772"/>
                <a:gd name="connsiteX5" fmla="*/ 490256 w 1720283"/>
                <a:gd name="connsiteY5" fmla="*/ 1776314 h 1784772"/>
                <a:gd name="connsiteX6" fmla="*/ 977 w 1720283"/>
                <a:gd name="connsiteY6" fmla="*/ 846000 h 1784772"/>
                <a:gd name="connsiteX0" fmla="*/ 977 w 1720283"/>
                <a:gd name="connsiteY0" fmla="*/ 846000 h 1804732"/>
                <a:gd name="connsiteX1" fmla="*/ 860417 w 1720283"/>
                <a:gd name="connsiteY1" fmla="*/ 0 h 1804732"/>
                <a:gd name="connsiteX2" fmla="*/ 1719857 w 1720283"/>
                <a:gd name="connsiteY2" fmla="*/ 846000 h 1804732"/>
                <a:gd name="connsiteX3" fmla="*/ 1322676 w 1720283"/>
                <a:gd name="connsiteY3" fmla="*/ 1669255 h 1804732"/>
                <a:gd name="connsiteX4" fmla="*/ 1254066 w 1720283"/>
                <a:gd name="connsiteY4" fmla="*/ 1783227 h 1804732"/>
                <a:gd name="connsiteX5" fmla="*/ 490256 w 1720283"/>
                <a:gd name="connsiteY5" fmla="*/ 1776314 h 1804732"/>
                <a:gd name="connsiteX6" fmla="*/ 977 w 1720283"/>
                <a:gd name="connsiteY6" fmla="*/ 846000 h 1804732"/>
                <a:gd name="connsiteX0" fmla="*/ 977 w 1720283"/>
                <a:gd name="connsiteY0" fmla="*/ 846000 h 1784772"/>
                <a:gd name="connsiteX1" fmla="*/ 860417 w 1720283"/>
                <a:gd name="connsiteY1" fmla="*/ 0 h 1784772"/>
                <a:gd name="connsiteX2" fmla="*/ 1719857 w 1720283"/>
                <a:gd name="connsiteY2" fmla="*/ 846000 h 1784772"/>
                <a:gd name="connsiteX3" fmla="*/ 1322676 w 1720283"/>
                <a:gd name="connsiteY3" fmla="*/ 1669255 h 1784772"/>
                <a:gd name="connsiteX4" fmla="*/ 1254066 w 1720283"/>
                <a:gd name="connsiteY4" fmla="*/ 1783227 h 1784772"/>
                <a:gd name="connsiteX5" fmla="*/ 490256 w 1720283"/>
                <a:gd name="connsiteY5" fmla="*/ 1776314 h 1784772"/>
                <a:gd name="connsiteX6" fmla="*/ 977 w 1720283"/>
                <a:gd name="connsiteY6" fmla="*/ 846000 h 1784772"/>
                <a:gd name="connsiteX0" fmla="*/ 977 w 1720283"/>
                <a:gd name="connsiteY0" fmla="*/ 846000 h 1787748"/>
                <a:gd name="connsiteX1" fmla="*/ 860417 w 1720283"/>
                <a:gd name="connsiteY1" fmla="*/ 0 h 1787748"/>
                <a:gd name="connsiteX2" fmla="*/ 1719857 w 1720283"/>
                <a:gd name="connsiteY2" fmla="*/ 846000 h 1787748"/>
                <a:gd name="connsiteX3" fmla="*/ 1322676 w 1720283"/>
                <a:gd name="connsiteY3" fmla="*/ 1669255 h 1787748"/>
                <a:gd name="connsiteX4" fmla="*/ 1254066 w 1720283"/>
                <a:gd name="connsiteY4" fmla="*/ 1783227 h 1787748"/>
                <a:gd name="connsiteX5" fmla="*/ 490256 w 1720283"/>
                <a:gd name="connsiteY5" fmla="*/ 1776314 h 1787748"/>
                <a:gd name="connsiteX6" fmla="*/ 977 w 1720283"/>
                <a:gd name="connsiteY6" fmla="*/ 846000 h 178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283" h="1787748">
                  <a:moveTo>
                    <a:pt x="977" y="846000"/>
                  </a:moveTo>
                  <a:cubicBezTo>
                    <a:pt x="24833" y="474274"/>
                    <a:pt x="385761" y="0"/>
                    <a:pt x="860417" y="0"/>
                  </a:cubicBezTo>
                  <a:cubicBezTo>
                    <a:pt x="1335073" y="0"/>
                    <a:pt x="1718488" y="511060"/>
                    <a:pt x="1719857" y="846000"/>
                  </a:cubicBezTo>
                  <a:cubicBezTo>
                    <a:pt x="1733839" y="1168328"/>
                    <a:pt x="1399701" y="1516693"/>
                    <a:pt x="1322676" y="1669255"/>
                  </a:cubicBezTo>
                  <a:cubicBezTo>
                    <a:pt x="1245651" y="1821817"/>
                    <a:pt x="1254369" y="1783601"/>
                    <a:pt x="1254066" y="1783227"/>
                  </a:cubicBezTo>
                  <a:cubicBezTo>
                    <a:pt x="1253763" y="1782853"/>
                    <a:pt x="746074" y="1771332"/>
                    <a:pt x="490256" y="1776314"/>
                  </a:cubicBezTo>
                  <a:cubicBezTo>
                    <a:pt x="397465" y="1654233"/>
                    <a:pt x="-22879" y="1217726"/>
                    <a:pt x="977" y="84600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rgbClr val="F2C515"/>
                </a:gs>
                <a:gs pos="100000">
                  <a:srgbClr val="F2C311"/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D49D7282-A671-153D-691A-1834F4209518}"/>
                </a:ext>
              </a:extLst>
            </p:cNvPr>
            <p:cNvSpPr/>
            <p:nvPr/>
          </p:nvSpPr>
          <p:spPr>
            <a:xfrm>
              <a:off x="4177776" y="3521749"/>
              <a:ext cx="784085" cy="13166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945E66B4-0540-0F8F-0E73-2BAA6D9CEC16}"/>
                </a:ext>
              </a:extLst>
            </p:cNvPr>
            <p:cNvSpPr/>
            <p:nvPr/>
          </p:nvSpPr>
          <p:spPr>
            <a:xfrm>
              <a:off x="4221546" y="3736088"/>
              <a:ext cx="696541" cy="13166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DA1411F3-3C44-D79A-E418-D894231FD4FD}"/>
                </a:ext>
              </a:extLst>
            </p:cNvPr>
            <p:cNvSpPr/>
            <p:nvPr/>
          </p:nvSpPr>
          <p:spPr>
            <a:xfrm>
              <a:off x="4265320" y="3961999"/>
              <a:ext cx="652766" cy="248295"/>
            </a:xfrm>
            <a:custGeom>
              <a:avLst/>
              <a:gdLst>
                <a:gd name="connsiteX0" fmla="*/ 65832 w 652768"/>
                <a:gd name="connsiteY0" fmla="*/ 0 h 248294"/>
                <a:gd name="connsiteX1" fmla="*/ 586936 w 652768"/>
                <a:gd name="connsiteY1" fmla="*/ 0 h 248294"/>
                <a:gd name="connsiteX2" fmla="*/ 652768 w 652768"/>
                <a:gd name="connsiteY2" fmla="*/ 65832 h 248294"/>
                <a:gd name="connsiteX3" fmla="*/ 586936 w 652768"/>
                <a:gd name="connsiteY3" fmla="*/ 131664 h 248294"/>
                <a:gd name="connsiteX4" fmla="*/ 413832 w 652768"/>
                <a:gd name="connsiteY4" fmla="*/ 131664 h 248294"/>
                <a:gd name="connsiteX5" fmla="*/ 414041 w 652768"/>
                <a:gd name="connsiteY5" fmla="*/ 132755 h 248294"/>
                <a:gd name="connsiteX6" fmla="*/ 304498 w 652768"/>
                <a:gd name="connsiteY6" fmla="*/ 248294 h 248294"/>
                <a:gd name="connsiteX7" fmla="*/ 194955 w 652768"/>
                <a:gd name="connsiteY7" fmla="*/ 132755 h 248294"/>
                <a:gd name="connsiteX8" fmla="*/ 195164 w 652768"/>
                <a:gd name="connsiteY8" fmla="*/ 131664 h 248294"/>
                <a:gd name="connsiteX9" fmla="*/ 65832 w 652768"/>
                <a:gd name="connsiteY9" fmla="*/ 131664 h 248294"/>
                <a:gd name="connsiteX10" fmla="*/ 0 w 652768"/>
                <a:gd name="connsiteY10" fmla="*/ 65832 h 248294"/>
                <a:gd name="connsiteX11" fmla="*/ 65832 w 652768"/>
                <a:gd name="connsiteY11" fmla="*/ 0 h 24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2768" h="248294">
                  <a:moveTo>
                    <a:pt x="65832" y="0"/>
                  </a:moveTo>
                  <a:lnTo>
                    <a:pt x="586936" y="0"/>
                  </a:lnTo>
                  <a:cubicBezTo>
                    <a:pt x="623294" y="0"/>
                    <a:pt x="652768" y="29474"/>
                    <a:pt x="652768" y="65832"/>
                  </a:cubicBezTo>
                  <a:cubicBezTo>
                    <a:pt x="652768" y="102190"/>
                    <a:pt x="623294" y="131664"/>
                    <a:pt x="586936" y="131664"/>
                  </a:cubicBezTo>
                  <a:lnTo>
                    <a:pt x="413832" y="131664"/>
                  </a:lnTo>
                  <a:lnTo>
                    <a:pt x="414041" y="132755"/>
                  </a:lnTo>
                  <a:cubicBezTo>
                    <a:pt x="414041" y="196565"/>
                    <a:pt x="364997" y="248294"/>
                    <a:pt x="304498" y="248294"/>
                  </a:cubicBezTo>
                  <a:cubicBezTo>
                    <a:pt x="243999" y="248294"/>
                    <a:pt x="194955" y="196565"/>
                    <a:pt x="194955" y="132755"/>
                  </a:cubicBezTo>
                  <a:lnTo>
                    <a:pt x="195164" y="131664"/>
                  </a:lnTo>
                  <a:lnTo>
                    <a:pt x="65832" y="131664"/>
                  </a:lnTo>
                  <a:cubicBezTo>
                    <a:pt x="29474" y="131664"/>
                    <a:pt x="0" y="102190"/>
                    <a:pt x="0" y="65832"/>
                  </a:cubicBezTo>
                  <a:cubicBezTo>
                    <a:pt x="0" y="29474"/>
                    <a:pt x="29474" y="0"/>
                    <a:pt x="6583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四角形: 角を丸くする 21">
              <a:extLst>
                <a:ext uri="{FF2B5EF4-FFF2-40B4-BE49-F238E27FC236}">
                  <a16:creationId xmlns:a16="http://schemas.microsoft.com/office/drawing/2014/main" id="{B984D105-8B26-6743-AA52-4211F2F8B4C6}"/>
                </a:ext>
              </a:extLst>
            </p:cNvPr>
            <p:cNvSpPr/>
            <p:nvPr/>
          </p:nvSpPr>
          <p:spPr>
            <a:xfrm rot="1762621">
              <a:off x="5399038" y="3162452"/>
              <a:ext cx="784084" cy="131664"/>
            </a:xfrm>
            <a:custGeom>
              <a:avLst/>
              <a:gdLst>
                <a:gd name="connsiteX0" fmla="*/ 0 w 784084"/>
                <a:gd name="connsiteY0" fmla="*/ 65832 h 131664"/>
                <a:gd name="connsiteX1" fmla="*/ 65832 w 784084"/>
                <a:gd name="connsiteY1" fmla="*/ 0 h 131664"/>
                <a:gd name="connsiteX2" fmla="*/ 718252 w 784084"/>
                <a:gd name="connsiteY2" fmla="*/ 0 h 131664"/>
                <a:gd name="connsiteX3" fmla="*/ 784084 w 784084"/>
                <a:gd name="connsiteY3" fmla="*/ 65832 h 131664"/>
                <a:gd name="connsiteX4" fmla="*/ 784084 w 784084"/>
                <a:gd name="connsiteY4" fmla="*/ 65832 h 131664"/>
                <a:gd name="connsiteX5" fmla="*/ 718252 w 784084"/>
                <a:gd name="connsiteY5" fmla="*/ 131664 h 131664"/>
                <a:gd name="connsiteX6" fmla="*/ 65832 w 784084"/>
                <a:gd name="connsiteY6" fmla="*/ 131664 h 131664"/>
                <a:gd name="connsiteX7" fmla="*/ 0 w 784084"/>
                <a:gd name="connsiteY7" fmla="*/ 65832 h 131664"/>
                <a:gd name="connsiteX0" fmla="*/ 0 w 784084"/>
                <a:gd name="connsiteY0" fmla="*/ 65832 h 131664"/>
                <a:gd name="connsiteX1" fmla="*/ 65832 w 784084"/>
                <a:gd name="connsiteY1" fmla="*/ 0 h 131664"/>
                <a:gd name="connsiteX2" fmla="*/ 700037 w 784084"/>
                <a:gd name="connsiteY2" fmla="*/ 36430 h 131664"/>
                <a:gd name="connsiteX3" fmla="*/ 784084 w 784084"/>
                <a:gd name="connsiteY3" fmla="*/ 65832 h 131664"/>
                <a:gd name="connsiteX4" fmla="*/ 784084 w 784084"/>
                <a:gd name="connsiteY4" fmla="*/ 65832 h 131664"/>
                <a:gd name="connsiteX5" fmla="*/ 718252 w 784084"/>
                <a:gd name="connsiteY5" fmla="*/ 131664 h 131664"/>
                <a:gd name="connsiteX6" fmla="*/ 65832 w 784084"/>
                <a:gd name="connsiteY6" fmla="*/ 131664 h 131664"/>
                <a:gd name="connsiteX7" fmla="*/ 0 w 784084"/>
                <a:gd name="connsiteY7" fmla="*/ 65832 h 131664"/>
                <a:gd name="connsiteX0" fmla="*/ 0 w 784084"/>
                <a:gd name="connsiteY0" fmla="*/ 65832 h 131664"/>
                <a:gd name="connsiteX1" fmla="*/ 65832 w 784084"/>
                <a:gd name="connsiteY1" fmla="*/ 0 h 131664"/>
                <a:gd name="connsiteX2" fmla="*/ 700037 w 784084"/>
                <a:gd name="connsiteY2" fmla="*/ 36430 h 131664"/>
                <a:gd name="connsiteX3" fmla="*/ 784084 w 784084"/>
                <a:gd name="connsiteY3" fmla="*/ 65832 h 131664"/>
                <a:gd name="connsiteX4" fmla="*/ 784084 w 784084"/>
                <a:gd name="connsiteY4" fmla="*/ 65832 h 131664"/>
                <a:gd name="connsiteX5" fmla="*/ 700037 w 784084"/>
                <a:gd name="connsiteY5" fmla="*/ 95233 h 131664"/>
                <a:gd name="connsiteX6" fmla="*/ 65832 w 784084"/>
                <a:gd name="connsiteY6" fmla="*/ 131664 h 131664"/>
                <a:gd name="connsiteX7" fmla="*/ 0 w 784084"/>
                <a:gd name="connsiteY7" fmla="*/ 65832 h 13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084" h="131664">
                  <a:moveTo>
                    <a:pt x="0" y="65832"/>
                  </a:moveTo>
                  <a:cubicBezTo>
                    <a:pt x="0" y="29474"/>
                    <a:pt x="29474" y="0"/>
                    <a:pt x="65832" y="0"/>
                  </a:cubicBezTo>
                  <a:cubicBezTo>
                    <a:pt x="283305" y="0"/>
                    <a:pt x="482564" y="36430"/>
                    <a:pt x="700037" y="36430"/>
                  </a:cubicBezTo>
                  <a:cubicBezTo>
                    <a:pt x="736395" y="36430"/>
                    <a:pt x="784084" y="29474"/>
                    <a:pt x="784084" y="65832"/>
                  </a:cubicBezTo>
                  <a:lnTo>
                    <a:pt x="784084" y="65832"/>
                  </a:lnTo>
                  <a:cubicBezTo>
                    <a:pt x="784084" y="102190"/>
                    <a:pt x="736395" y="95233"/>
                    <a:pt x="700037" y="95233"/>
                  </a:cubicBezTo>
                  <a:lnTo>
                    <a:pt x="65832" y="131664"/>
                  </a:lnTo>
                  <a:cubicBezTo>
                    <a:pt x="29474" y="131664"/>
                    <a:pt x="0" y="102190"/>
                    <a:pt x="0" y="65832"/>
                  </a:cubicBezTo>
                  <a:close/>
                </a:path>
              </a:pathLst>
            </a:custGeom>
            <a:solidFill>
              <a:srgbClr val="F2C311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四角形: 角を丸くする 21">
              <a:extLst>
                <a:ext uri="{FF2B5EF4-FFF2-40B4-BE49-F238E27FC236}">
                  <a16:creationId xmlns:a16="http://schemas.microsoft.com/office/drawing/2014/main" id="{C6BD3BB1-663D-1C3C-67DA-88AB5C4C22E7}"/>
                </a:ext>
              </a:extLst>
            </p:cNvPr>
            <p:cNvSpPr/>
            <p:nvPr/>
          </p:nvSpPr>
          <p:spPr>
            <a:xfrm>
              <a:off x="5594381" y="2464379"/>
              <a:ext cx="784084" cy="131664"/>
            </a:xfrm>
            <a:custGeom>
              <a:avLst/>
              <a:gdLst>
                <a:gd name="connsiteX0" fmla="*/ 0 w 784084"/>
                <a:gd name="connsiteY0" fmla="*/ 65832 h 131664"/>
                <a:gd name="connsiteX1" fmla="*/ 65832 w 784084"/>
                <a:gd name="connsiteY1" fmla="*/ 0 h 131664"/>
                <a:gd name="connsiteX2" fmla="*/ 718252 w 784084"/>
                <a:gd name="connsiteY2" fmla="*/ 0 h 131664"/>
                <a:gd name="connsiteX3" fmla="*/ 784084 w 784084"/>
                <a:gd name="connsiteY3" fmla="*/ 65832 h 131664"/>
                <a:gd name="connsiteX4" fmla="*/ 784084 w 784084"/>
                <a:gd name="connsiteY4" fmla="*/ 65832 h 131664"/>
                <a:gd name="connsiteX5" fmla="*/ 718252 w 784084"/>
                <a:gd name="connsiteY5" fmla="*/ 131664 h 131664"/>
                <a:gd name="connsiteX6" fmla="*/ 65832 w 784084"/>
                <a:gd name="connsiteY6" fmla="*/ 131664 h 131664"/>
                <a:gd name="connsiteX7" fmla="*/ 0 w 784084"/>
                <a:gd name="connsiteY7" fmla="*/ 65832 h 131664"/>
                <a:gd name="connsiteX0" fmla="*/ 0 w 784084"/>
                <a:gd name="connsiteY0" fmla="*/ 65832 h 131664"/>
                <a:gd name="connsiteX1" fmla="*/ 65832 w 784084"/>
                <a:gd name="connsiteY1" fmla="*/ 0 h 131664"/>
                <a:gd name="connsiteX2" fmla="*/ 700037 w 784084"/>
                <a:gd name="connsiteY2" fmla="*/ 36430 h 131664"/>
                <a:gd name="connsiteX3" fmla="*/ 784084 w 784084"/>
                <a:gd name="connsiteY3" fmla="*/ 65832 h 131664"/>
                <a:gd name="connsiteX4" fmla="*/ 784084 w 784084"/>
                <a:gd name="connsiteY4" fmla="*/ 65832 h 131664"/>
                <a:gd name="connsiteX5" fmla="*/ 718252 w 784084"/>
                <a:gd name="connsiteY5" fmla="*/ 131664 h 131664"/>
                <a:gd name="connsiteX6" fmla="*/ 65832 w 784084"/>
                <a:gd name="connsiteY6" fmla="*/ 131664 h 131664"/>
                <a:gd name="connsiteX7" fmla="*/ 0 w 784084"/>
                <a:gd name="connsiteY7" fmla="*/ 65832 h 131664"/>
                <a:gd name="connsiteX0" fmla="*/ 0 w 784084"/>
                <a:gd name="connsiteY0" fmla="*/ 65832 h 131664"/>
                <a:gd name="connsiteX1" fmla="*/ 65832 w 784084"/>
                <a:gd name="connsiteY1" fmla="*/ 0 h 131664"/>
                <a:gd name="connsiteX2" fmla="*/ 700037 w 784084"/>
                <a:gd name="connsiteY2" fmla="*/ 36430 h 131664"/>
                <a:gd name="connsiteX3" fmla="*/ 784084 w 784084"/>
                <a:gd name="connsiteY3" fmla="*/ 65832 h 131664"/>
                <a:gd name="connsiteX4" fmla="*/ 784084 w 784084"/>
                <a:gd name="connsiteY4" fmla="*/ 65832 h 131664"/>
                <a:gd name="connsiteX5" fmla="*/ 700037 w 784084"/>
                <a:gd name="connsiteY5" fmla="*/ 95233 h 131664"/>
                <a:gd name="connsiteX6" fmla="*/ 65832 w 784084"/>
                <a:gd name="connsiteY6" fmla="*/ 131664 h 131664"/>
                <a:gd name="connsiteX7" fmla="*/ 0 w 784084"/>
                <a:gd name="connsiteY7" fmla="*/ 65832 h 13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084" h="131664">
                  <a:moveTo>
                    <a:pt x="0" y="65832"/>
                  </a:moveTo>
                  <a:cubicBezTo>
                    <a:pt x="0" y="29474"/>
                    <a:pt x="29474" y="0"/>
                    <a:pt x="65832" y="0"/>
                  </a:cubicBezTo>
                  <a:cubicBezTo>
                    <a:pt x="283305" y="0"/>
                    <a:pt x="482564" y="36430"/>
                    <a:pt x="700037" y="36430"/>
                  </a:cubicBezTo>
                  <a:cubicBezTo>
                    <a:pt x="736395" y="36430"/>
                    <a:pt x="784084" y="29474"/>
                    <a:pt x="784084" y="65832"/>
                  </a:cubicBezTo>
                  <a:lnTo>
                    <a:pt x="784084" y="65832"/>
                  </a:lnTo>
                  <a:cubicBezTo>
                    <a:pt x="784084" y="102190"/>
                    <a:pt x="736395" y="95233"/>
                    <a:pt x="700037" y="95233"/>
                  </a:cubicBezTo>
                  <a:lnTo>
                    <a:pt x="65832" y="131664"/>
                  </a:lnTo>
                  <a:cubicBezTo>
                    <a:pt x="29474" y="131664"/>
                    <a:pt x="0" y="102190"/>
                    <a:pt x="0" y="65832"/>
                  </a:cubicBezTo>
                  <a:close/>
                </a:path>
              </a:pathLst>
            </a:custGeom>
            <a:solidFill>
              <a:srgbClr val="F2C311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四角形: 角を丸くする 21">
              <a:extLst>
                <a:ext uri="{FF2B5EF4-FFF2-40B4-BE49-F238E27FC236}">
                  <a16:creationId xmlns:a16="http://schemas.microsoft.com/office/drawing/2014/main" id="{634D2469-ED75-6A1A-D880-E5ACE71B7F28}"/>
                </a:ext>
              </a:extLst>
            </p:cNvPr>
            <p:cNvSpPr/>
            <p:nvPr/>
          </p:nvSpPr>
          <p:spPr>
            <a:xfrm rot="19837379" flipV="1">
              <a:off x="5411841" y="1764328"/>
              <a:ext cx="784084" cy="131664"/>
            </a:xfrm>
            <a:custGeom>
              <a:avLst/>
              <a:gdLst>
                <a:gd name="connsiteX0" fmla="*/ 0 w 784084"/>
                <a:gd name="connsiteY0" fmla="*/ 65832 h 131664"/>
                <a:gd name="connsiteX1" fmla="*/ 65832 w 784084"/>
                <a:gd name="connsiteY1" fmla="*/ 0 h 131664"/>
                <a:gd name="connsiteX2" fmla="*/ 718252 w 784084"/>
                <a:gd name="connsiteY2" fmla="*/ 0 h 131664"/>
                <a:gd name="connsiteX3" fmla="*/ 784084 w 784084"/>
                <a:gd name="connsiteY3" fmla="*/ 65832 h 131664"/>
                <a:gd name="connsiteX4" fmla="*/ 784084 w 784084"/>
                <a:gd name="connsiteY4" fmla="*/ 65832 h 131664"/>
                <a:gd name="connsiteX5" fmla="*/ 718252 w 784084"/>
                <a:gd name="connsiteY5" fmla="*/ 131664 h 131664"/>
                <a:gd name="connsiteX6" fmla="*/ 65832 w 784084"/>
                <a:gd name="connsiteY6" fmla="*/ 131664 h 131664"/>
                <a:gd name="connsiteX7" fmla="*/ 0 w 784084"/>
                <a:gd name="connsiteY7" fmla="*/ 65832 h 131664"/>
                <a:gd name="connsiteX0" fmla="*/ 0 w 784084"/>
                <a:gd name="connsiteY0" fmla="*/ 65832 h 131664"/>
                <a:gd name="connsiteX1" fmla="*/ 65832 w 784084"/>
                <a:gd name="connsiteY1" fmla="*/ 0 h 131664"/>
                <a:gd name="connsiteX2" fmla="*/ 700037 w 784084"/>
                <a:gd name="connsiteY2" fmla="*/ 36430 h 131664"/>
                <a:gd name="connsiteX3" fmla="*/ 784084 w 784084"/>
                <a:gd name="connsiteY3" fmla="*/ 65832 h 131664"/>
                <a:gd name="connsiteX4" fmla="*/ 784084 w 784084"/>
                <a:gd name="connsiteY4" fmla="*/ 65832 h 131664"/>
                <a:gd name="connsiteX5" fmla="*/ 718252 w 784084"/>
                <a:gd name="connsiteY5" fmla="*/ 131664 h 131664"/>
                <a:gd name="connsiteX6" fmla="*/ 65832 w 784084"/>
                <a:gd name="connsiteY6" fmla="*/ 131664 h 131664"/>
                <a:gd name="connsiteX7" fmla="*/ 0 w 784084"/>
                <a:gd name="connsiteY7" fmla="*/ 65832 h 131664"/>
                <a:gd name="connsiteX0" fmla="*/ 0 w 784084"/>
                <a:gd name="connsiteY0" fmla="*/ 65832 h 131664"/>
                <a:gd name="connsiteX1" fmla="*/ 65832 w 784084"/>
                <a:gd name="connsiteY1" fmla="*/ 0 h 131664"/>
                <a:gd name="connsiteX2" fmla="*/ 700037 w 784084"/>
                <a:gd name="connsiteY2" fmla="*/ 36430 h 131664"/>
                <a:gd name="connsiteX3" fmla="*/ 784084 w 784084"/>
                <a:gd name="connsiteY3" fmla="*/ 65832 h 131664"/>
                <a:gd name="connsiteX4" fmla="*/ 784084 w 784084"/>
                <a:gd name="connsiteY4" fmla="*/ 65832 h 131664"/>
                <a:gd name="connsiteX5" fmla="*/ 700037 w 784084"/>
                <a:gd name="connsiteY5" fmla="*/ 95233 h 131664"/>
                <a:gd name="connsiteX6" fmla="*/ 65832 w 784084"/>
                <a:gd name="connsiteY6" fmla="*/ 131664 h 131664"/>
                <a:gd name="connsiteX7" fmla="*/ 0 w 784084"/>
                <a:gd name="connsiteY7" fmla="*/ 65832 h 13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084" h="131664">
                  <a:moveTo>
                    <a:pt x="0" y="65832"/>
                  </a:moveTo>
                  <a:cubicBezTo>
                    <a:pt x="0" y="29474"/>
                    <a:pt x="29474" y="0"/>
                    <a:pt x="65832" y="0"/>
                  </a:cubicBezTo>
                  <a:cubicBezTo>
                    <a:pt x="283305" y="0"/>
                    <a:pt x="482564" y="36430"/>
                    <a:pt x="700037" y="36430"/>
                  </a:cubicBezTo>
                  <a:cubicBezTo>
                    <a:pt x="736395" y="36430"/>
                    <a:pt x="784084" y="29474"/>
                    <a:pt x="784084" y="65832"/>
                  </a:cubicBezTo>
                  <a:lnTo>
                    <a:pt x="784084" y="65832"/>
                  </a:lnTo>
                  <a:cubicBezTo>
                    <a:pt x="784084" y="102190"/>
                    <a:pt x="736395" y="95233"/>
                    <a:pt x="700037" y="95233"/>
                  </a:cubicBezTo>
                  <a:lnTo>
                    <a:pt x="65832" y="131664"/>
                  </a:lnTo>
                  <a:cubicBezTo>
                    <a:pt x="29474" y="131664"/>
                    <a:pt x="0" y="102190"/>
                    <a:pt x="0" y="65832"/>
                  </a:cubicBezTo>
                  <a:close/>
                </a:path>
              </a:pathLst>
            </a:custGeom>
            <a:solidFill>
              <a:srgbClr val="F2C311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四角形: 角を丸くする 21">
              <a:extLst>
                <a:ext uri="{FF2B5EF4-FFF2-40B4-BE49-F238E27FC236}">
                  <a16:creationId xmlns:a16="http://schemas.microsoft.com/office/drawing/2014/main" id="{66817EE5-6841-D93E-10F8-7D06882876D5}"/>
                </a:ext>
              </a:extLst>
            </p:cNvPr>
            <p:cNvSpPr/>
            <p:nvPr/>
          </p:nvSpPr>
          <p:spPr>
            <a:xfrm rot="18201877" flipV="1">
              <a:off x="4926756" y="1227324"/>
              <a:ext cx="784084" cy="131664"/>
            </a:xfrm>
            <a:custGeom>
              <a:avLst/>
              <a:gdLst>
                <a:gd name="connsiteX0" fmla="*/ 0 w 784084"/>
                <a:gd name="connsiteY0" fmla="*/ 65832 h 131664"/>
                <a:gd name="connsiteX1" fmla="*/ 65832 w 784084"/>
                <a:gd name="connsiteY1" fmla="*/ 0 h 131664"/>
                <a:gd name="connsiteX2" fmla="*/ 718252 w 784084"/>
                <a:gd name="connsiteY2" fmla="*/ 0 h 131664"/>
                <a:gd name="connsiteX3" fmla="*/ 784084 w 784084"/>
                <a:gd name="connsiteY3" fmla="*/ 65832 h 131664"/>
                <a:gd name="connsiteX4" fmla="*/ 784084 w 784084"/>
                <a:gd name="connsiteY4" fmla="*/ 65832 h 131664"/>
                <a:gd name="connsiteX5" fmla="*/ 718252 w 784084"/>
                <a:gd name="connsiteY5" fmla="*/ 131664 h 131664"/>
                <a:gd name="connsiteX6" fmla="*/ 65832 w 784084"/>
                <a:gd name="connsiteY6" fmla="*/ 131664 h 131664"/>
                <a:gd name="connsiteX7" fmla="*/ 0 w 784084"/>
                <a:gd name="connsiteY7" fmla="*/ 65832 h 131664"/>
                <a:gd name="connsiteX0" fmla="*/ 0 w 784084"/>
                <a:gd name="connsiteY0" fmla="*/ 65832 h 131664"/>
                <a:gd name="connsiteX1" fmla="*/ 65832 w 784084"/>
                <a:gd name="connsiteY1" fmla="*/ 0 h 131664"/>
                <a:gd name="connsiteX2" fmla="*/ 700037 w 784084"/>
                <a:gd name="connsiteY2" fmla="*/ 36430 h 131664"/>
                <a:gd name="connsiteX3" fmla="*/ 784084 w 784084"/>
                <a:gd name="connsiteY3" fmla="*/ 65832 h 131664"/>
                <a:gd name="connsiteX4" fmla="*/ 784084 w 784084"/>
                <a:gd name="connsiteY4" fmla="*/ 65832 h 131664"/>
                <a:gd name="connsiteX5" fmla="*/ 718252 w 784084"/>
                <a:gd name="connsiteY5" fmla="*/ 131664 h 131664"/>
                <a:gd name="connsiteX6" fmla="*/ 65832 w 784084"/>
                <a:gd name="connsiteY6" fmla="*/ 131664 h 131664"/>
                <a:gd name="connsiteX7" fmla="*/ 0 w 784084"/>
                <a:gd name="connsiteY7" fmla="*/ 65832 h 131664"/>
                <a:gd name="connsiteX0" fmla="*/ 0 w 784084"/>
                <a:gd name="connsiteY0" fmla="*/ 65832 h 131664"/>
                <a:gd name="connsiteX1" fmla="*/ 65832 w 784084"/>
                <a:gd name="connsiteY1" fmla="*/ 0 h 131664"/>
                <a:gd name="connsiteX2" fmla="*/ 700037 w 784084"/>
                <a:gd name="connsiteY2" fmla="*/ 36430 h 131664"/>
                <a:gd name="connsiteX3" fmla="*/ 784084 w 784084"/>
                <a:gd name="connsiteY3" fmla="*/ 65832 h 131664"/>
                <a:gd name="connsiteX4" fmla="*/ 784084 w 784084"/>
                <a:gd name="connsiteY4" fmla="*/ 65832 h 131664"/>
                <a:gd name="connsiteX5" fmla="*/ 700037 w 784084"/>
                <a:gd name="connsiteY5" fmla="*/ 95233 h 131664"/>
                <a:gd name="connsiteX6" fmla="*/ 65832 w 784084"/>
                <a:gd name="connsiteY6" fmla="*/ 131664 h 131664"/>
                <a:gd name="connsiteX7" fmla="*/ 0 w 784084"/>
                <a:gd name="connsiteY7" fmla="*/ 65832 h 13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084" h="131664">
                  <a:moveTo>
                    <a:pt x="0" y="65832"/>
                  </a:moveTo>
                  <a:cubicBezTo>
                    <a:pt x="0" y="29474"/>
                    <a:pt x="29474" y="0"/>
                    <a:pt x="65832" y="0"/>
                  </a:cubicBezTo>
                  <a:cubicBezTo>
                    <a:pt x="283305" y="0"/>
                    <a:pt x="482564" y="36430"/>
                    <a:pt x="700037" y="36430"/>
                  </a:cubicBezTo>
                  <a:cubicBezTo>
                    <a:pt x="736395" y="36430"/>
                    <a:pt x="784084" y="29474"/>
                    <a:pt x="784084" y="65832"/>
                  </a:cubicBezTo>
                  <a:lnTo>
                    <a:pt x="784084" y="65832"/>
                  </a:lnTo>
                  <a:cubicBezTo>
                    <a:pt x="784084" y="102190"/>
                    <a:pt x="736395" y="95233"/>
                    <a:pt x="700037" y="95233"/>
                  </a:cubicBezTo>
                  <a:lnTo>
                    <a:pt x="65832" y="131664"/>
                  </a:lnTo>
                  <a:cubicBezTo>
                    <a:pt x="29474" y="131664"/>
                    <a:pt x="0" y="102190"/>
                    <a:pt x="0" y="65832"/>
                  </a:cubicBezTo>
                  <a:close/>
                </a:path>
              </a:pathLst>
            </a:custGeom>
            <a:solidFill>
              <a:srgbClr val="F2C311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四角形: 角を丸くする 21">
              <a:extLst>
                <a:ext uri="{FF2B5EF4-FFF2-40B4-BE49-F238E27FC236}">
                  <a16:creationId xmlns:a16="http://schemas.microsoft.com/office/drawing/2014/main" id="{90315423-1C1D-AD21-BDB7-2988FEB3452C}"/>
                </a:ext>
              </a:extLst>
            </p:cNvPr>
            <p:cNvSpPr/>
            <p:nvPr/>
          </p:nvSpPr>
          <p:spPr>
            <a:xfrm rot="3398123" flipH="1" flipV="1">
              <a:off x="3438214" y="1236779"/>
              <a:ext cx="784084" cy="131664"/>
            </a:xfrm>
            <a:custGeom>
              <a:avLst/>
              <a:gdLst>
                <a:gd name="connsiteX0" fmla="*/ 0 w 784084"/>
                <a:gd name="connsiteY0" fmla="*/ 65832 h 131664"/>
                <a:gd name="connsiteX1" fmla="*/ 65832 w 784084"/>
                <a:gd name="connsiteY1" fmla="*/ 0 h 131664"/>
                <a:gd name="connsiteX2" fmla="*/ 718252 w 784084"/>
                <a:gd name="connsiteY2" fmla="*/ 0 h 131664"/>
                <a:gd name="connsiteX3" fmla="*/ 784084 w 784084"/>
                <a:gd name="connsiteY3" fmla="*/ 65832 h 131664"/>
                <a:gd name="connsiteX4" fmla="*/ 784084 w 784084"/>
                <a:gd name="connsiteY4" fmla="*/ 65832 h 131664"/>
                <a:gd name="connsiteX5" fmla="*/ 718252 w 784084"/>
                <a:gd name="connsiteY5" fmla="*/ 131664 h 131664"/>
                <a:gd name="connsiteX6" fmla="*/ 65832 w 784084"/>
                <a:gd name="connsiteY6" fmla="*/ 131664 h 131664"/>
                <a:gd name="connsiteX7" fmla="*/ 0 w 784084"/>
                <a:gd name="connsiteY7" fmla="*/ 65832 h 131664"/>
                <a:gd name="connsiteX0" fmla="*/ 0 w 784084"/>
                <a:gd name="connsiteY0" fmla="*/ 65832 h 131664"/>
                <a:gd name="connsiteX1" fmla="*/ 65832 w 784084"/>
                <a:gd name="connsiteY1" fmla="*/ 0 h 131664"/>
                <a:gd name="connsiteX2" fmla="*/ 700037 w 784084"/>
                <a:gd name="connsiteY2" fmla="*/ 36430 h 131664"/>
                <a:gd name="connsiteX3" fmla="*/ 784084 w 784084"/>
                <a:gd name="connsiteY3" fmla="*/ 65832 h 131664"/>
                <a:gd name="connsiteX4" fmla="*/ 784084 w 784084"/>
                <a:gd name="connsiteY4" fmla="*/ 65832 h 131664"/>
                <a:gd name="connsiteX5" fmla="*/ 718252 w 784084"/>
                <a:gd name="connsiteY5" fmla="*/ 131664 h 131664"/>
                <a:gd name="connsiteX6" fmla="*/ 65832 w 784084"/>
                <a:gd name="connsiteY6" fmla="*/ 131664 h 131664"/>
                <a:gd name="connsiteX7" fmla="*/ 0 w 784084"/>
                <a:gd name="connsiteY7" fmla="*/ 65832 h 131664"/>
                <a:gd name="connsiteX0" fmla="*/ 0 w 784084"/>
                <a:gd name="connsiteY0" fmla="*/ 65832 h 131664"/>
                <a:gd name="connsiteX1" fmla="*/ 65832 w 784084"/>
                <a:gd name="connsiteY1" fmla="*/ 0 h 131664"/>
                <a:gd name="connsiteX2" fmla="*/ 700037 w 784084"/>
                <a:gd name="connsiteY2" fmla="*/ 36430 h 131664"/>
                <a:gd name="connsiteX3" fmla="*/ 784084 w 784084"/>
                <a:gd name="connsiteY3" fmla="*/ 65832 h 131664"/>
                <a:gd name="connsiteX4" fmla="*/ 784084 w 784084"/>
                <a:gd name="connsiteY4" fmla="*/ 65832 h 131664"/>
                <a:gd name="connsiteX5" fmla="*/ 700037 w 784084"/>
                <a:gd name="connsiteY5" fmla="*/ 95233 h 131664"/>
                <a:gd name="connsiteX6" fmla="*/ 65832 w 784084"/>
                <a:gd name="connsiteY6" fmla="*/ 131664 h 131664"/>
                <a:gd name="connsiteX7" fmla="*/ 0 w 784084"/>
                <a:gd name="connsiteY7" fmla="*/ 65832 h 13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084" h="131664">
                  <a:moveTo>
                    <a:pt x="0" y="65832"/>
                  </a:moveTo>
                  <a:cubicBezTo>
                    <a:pt x="0" y="29474"/>
                    <a:pt x="29474" y="0"/>
                    <a:pt x="65832" y="0"/>
                  </a:cubicBezTo>
                  <a:cubicBezTo>
                    <a:pt x="283305" y="0"/>
                    <a:pt x="482564" y="36430"/>
                    <a:pt x="700037" y="36430"/>
                  </a:cubicBezTo>
                  <a:cubicBezTo>
                    <a:pt x="736395" y="36430"/>
                    <a:pt x="784084" y="29474"/>
                    <a:pt x="784084" y="65832"/>
                  </a:cubicBezTo>
                  <a:lnTo>
                    <a:pt x="784084" y="65832"/>
                  </a:lnTo>
                  <a:cubicBezTo>
                    <a:pt x="784084" y="102190"/>
                    <a:pt x="736395" y="95233"/>
                    <a:pt x="700037" y="95233"/>
                  </a:cubicBezTo>
                  <a:lnTo>
                    <a:pt x="65832" y="131664"/>
                  </a:lnTo>
                  <a:cubicBezTo>
                    <a:pt x="29474" y="131664"/>
                    <a:pt x="0" y="102190"/>
                    <a:pt x="0" y="65832"/>
                  </a:cubicBezTo>
                  <a:close/>
                </a:path>
              </a:pathLst>
            </a:custGeom>
            <a:solidFill>
              <a:srgbClr val="F2C311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四角形: 角を丸くする 21">
              <a:extLst>
                <a:ext uri="{FF2B5EF4-FFF2-40B4-BE49-F238E27FC236}">
                  <a16:creationId xmlns:a16="http://schemas.microsoft.com/office/drawing/2014/main" id="{8BB00204-24D7-CDE2-C57B-5263279829E0}"/>
                </a:ext>
              </a:extLst>
            </p:cNvPr>
            <p:cNvSpPr/>
            <p:nvPr/>
          </p:nvSpPr>
          <p:spPr>
            <a:xfrm rot="1762621" flipH="1" flipV="1">
              <a:off x="2936268" y="1755014"/>
              <a:ext cx="784084" cy="131664"/>
            </a:xfrm>
            <a:custGeom>
              <a:avLst/>
              <a:gdLst>
                <a:gd name="connsiteX0" fmla="*/ 0 w 784084"/>
                <a:gd name="connsiteY0" fmla="*/ 65832 h 131664"/>
                <a:gd name="connsiteX1" fmla="*/ 65832 w 784084"/>
                <a:gd name="connsiteY1" fmla="*/ 0 h 131664"/>
                <a:gd name="connsiteX2" fmla="*/ 718252 w 784084"/>
                <a:gd name="connsiteY2" fmla="*/ 0 h 131664"/>
                <a:gd name="connsiteX3" fmla="*/ 784084 w 784084"/>
                <a:gd name="connsiteY3" fmla="*/ 65832 h 131664"/>
                <a:gd name="connsiteX4" fmla="*/ 784084 w 784084"/>
                <a:gd name="connsiteY4" fmla="*/ 65832 h 131664"/>
                <a:gd name="connsiteX5" fmla="*/ 718252 w 784084"/>
                <a:gd name="connsiteY5" fmla="*/ 131664 h 131664"/>
                <a:gd name="connsiteX6" fmla="*/ 65832 w 784084"/>
                <a:gd name="connsiteY6" fmla="*/ 131664 h 131664"/>
                <a:gd name="connsiteX7" fmla="*/ 0 w 784084"/>
                <a:gd name="connsiteY7" fmla="*/ 65832 h 131664"/>
                <a:gd name="connsiteX0" fmla="*/ 0 w 784084"/>
                <a:gd name="connsiteY0" fmla="*/ 65832 h 131664"/>
                <a:gd name="connsiteX1" fmla="*/ 65832 w 784084"/>
                <a:gd name="connsiteY1" fmla="*/ 0 h 131664"/>
                <a:gd name="connsiteX2" fmla="*/ 700037 w 784084"/>
                <a:gd name="connsiteY2" fmla="*/ 36430 h 131664"/>
                <a:gd name="connsiteX3" fmla="*/ 784084 w 784084"/>
                <a:gd name="connsiteY3" fmla="*/ 65832 h 131664"/>
                <a:gd name="connsiteX4" fmla="*/ 784084 w 784084"/>
                <a:gd name="connsiteY4" fmla="*/ 65832 h 131664"/>
                <a:gd name="connsiteX5" fmla="*/ 718252 w 784084"/>
                <a:gd name="connsiteY5" fmla="*/ 131664 h 131664"/>
                <a:gd name="connsiteX6" fmla="*/ 65832 w 784084"/>
                <a:gd name="connsiteY6" fmla="*/ 131664 h 131664"/>
                <a:gd name="connsiteX7" fmla="*/ 0 w 784084"/>
                <a:gd name="connsiteY7" fmla="*/ 65832 h 131664"/>
                <a:gd name="connsiteX0" fmla="*/ 0 w 784084"/>
                <a:gd name="connsiteY0" fmla="*/ 65832 h 131664"/>
                <a:gd name="connsiteX1" fmla="*/ 65832 w 784084"/>
                <a:gd name="connsiteY1" fmla="*/ 0 h 131664"/>
                <a:gd name="connsiteX2" fmla="*/ 700037 w 784084"/>
                <a:gd name="connsiteY2" fmla="*/ 36430 h 131664"/>
                <a:gd name="connsiteX3" fmla="*/ 784084 w 784084"/>
                <a:gd name="connsiteY3" fmla="*/ 65832 h 131664"/>
                <a:gd name="connsiteX4" fmla="*/ 784084 w 784084"/>
                <a:gd name="connsiteY4" fmla="*/ 65832 h 131664"/>
                <a:gd name="connsiteX5" fmla="*/ 700037 w 784084"/>
                <a:gd name="connsiteY5" fmla="*/ 95233 h 131664"/>
                <a:gd name="connsiteX6" fmla="*/ 65832 w 784084"/>
                <a:gd name="connsiteY6" fmla="*/ 131664 h 131664"/>
                <a:gd name="connsiteX7" fmla="*/ 0 w 784084"/>
                <a:gd name="connsiteY7" fmla="*/ 65832 h 13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084" h="131664">
                  <a:moveTo>
                    <a:pt x="0" y="65832"/>
                  </a:moveTo>
                  <a:cubicBezTo>
                    <a:pt x="0" y="29474"/>
                    <a:pt x="29474" y="0"/>
                    <a:pt x="65832" y="0"/>
                  </a:cubicBezTo>
                  <a:cubicBezTo>
                    <a:pt x="283305" y="0"/>
                    <a:pt x="482564" y="36430"/>
                    <a:pt x="700037" y="36430"/>
                  </a:cubicBezTo>
                  <a:cubicBezTo>
                    <a:pt x="736395" y="36430"/>
                    <a:pt x="784084" y="29474"/>
                    <a:pt x="784084" y="65832"/>
                  </a:cubicBezTo>
                  <a:lnTo>
                    <a:pt x="784084" y="65832"/>
                  </a:lnTo>
                  <a:cubicBezTo>
                    <a:pt x="784084" y="102190"/>
                    <a:pt x="736395" y="95233"/>
                    <a:pt x="700037" y="95233"/>
                  </a:cubicBezTo>
                  <a:lnTo>
                    <a:pt x="65832" y="131664"/>
                  </a:lnTo>
                  <a:cubicBezTo>
                    <a:pt x="29474" y="131664"/>
                    <a:pt x="0" y="102190"/>
                    <a:pt x="0" y="65832"/>
                  </a:cubicBezTo>
                  <a:close/>
                </a:path>
              </a:pathLst>
            </a:custGeom>
            <a:solidFill>
              <a:srgbClr val="F2C311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四角形: 角を丸くする 21">
              <a:extLst>
                <a:ext uri="{FF2B5EF4-FFF2-40B4-BE49-F238E27FC236}">
                  <a16:creationId xmlns:a16="http://schemas.microsoft.com/office/drawing/2014/main" id="{B6DC6B64-5110-6574-E3DA-54E9E5EEA6DA}"/>
                </a:ext>
              </a:extLst>
            </p:cNvPr>
            <p:cNvSpPr/>
            <p:nvPr/>
          </p:nvSpPr>
          <p:spPr>
            <a:xfrm flipH="1">
              <a:off x="2782533" y="2449150"/>
              <a:ext cx="784084" cy="131664"/>
            </a:xfrm>
            <a:custGeom>
              <a:avLst/>
              <a:gdLst>
                <a:gd name="connsiteX0" fmla="*/ 0 w 784084"/>
                <a:gd name="connsiteY0" fmla="*/ 65832 h 131664"/>
                <a:gd name="connsiteX1" fmla="*/ 65832 w 784084"/>
                <a:gd name="connsiteY1" fmla="*/ 0 h 131664"/>
                <a:gd name="connsiteX2" fmla="*/ 718252 w 784084"/>
                <a:gd name="connsiteY2" fmla="*/ 0 h 131664"/>
                <a:gd name="connsiteX3" fmla="*/ 784084 w 784084"/>
                <a:gd name="connsiteY3" fmla="*/ 65832 h 131664"/>
                <a:gd name="connsiteX4" fmla="*/ 784084 w 784084"/>
                <a:gd name="connsiteY4" fmla="*/ 65832 h 131664"/>
                <a:gd name="connsiteX5" fmla="*/ 718252 w 784084"/>
                <a:gd name="connsiteY5" fmla="*/ 131664 h 131664"/>
                <a:gd name="connsiteX6" fmla="*/ 65832 w 784084"/>
                <a:gd name="connsiteY6" fmla="*/ 131664 h 131664"/>
                <a:gd name="connsiteX7" fmla="*/ 0 w 784084"/>
                <a:gd name="connsiteY7" fmla="*/ 65832 h 131664"/>
                <a:gd name="connsiteX0" fmla="*/ 0 w 784084"/>
                <a:gd name="connsiteY0" fmla="*/ 65832 h 131664"/>
                <a:gd name="connsiteX1" fmla="*/ 65832 w 784084"/>
                <a:gd name="connsiteY1" fmla="*/ 0 h 131664"/>
                <a:gd name="connsiteX2" fmla="*/ 700037 w 784084"/>
                <a:gd name="connsiteY2" fmla="*/ 36430 h 131664"/>
                <a:gd name="connsiteX3" fmla="*/ 784084 w 784084"/>
                <a:gd name="connsiteY3" fmla="*/ 65832 h 131664"/>
                <a:gd name="connsiteX4" fmla="*/ 784084 w 784084"/>
                <a:gd name="connsiteY4" fmla="*/ 65832 h 131664"/>
                <a:gd name="connsiteX5" fmla="*/ 718252 w 784084"/>
                <a:gd name="connsiteY5" fmla="*/ 131664 h 131664"/>
                <a:gd name="connsiteX6" fmla="*/ 65832 w 784084"/>
                <a:gd name="connsiteY6" fmla="*/ 131664 h 131664"/>
                <a:gd name="connsiteX7" fmla="*/ 0 w 784084"/>
                <a:gd name="connsiteY7" fmla="*/ 65832 h 131664"/>
                <a:gd name="connsiteX0" fmla="*/ 0 w 784084"/>
                <a:gd name="connsiteY0" fmla="*/ 65832 h 131664"/>
                <a:gd name="connsiteX1" fmla="*/ 65832 w 784084"/>
                <a:gd name="connsiteY1" fmla="*/ 0 h 131664"/>
                <a:gd name="connsiteX2" fmla="*/ 700037 w 784084"/>
                <a:gd name="connsiteY2" fmla="*/ 36430 h 131664"/>
                <a:gd name="connsiteX3" fmla="*/ 784084 w 784084"/>
                <a:gd name="connsiteY3" fmla="*/ 65832 h 131664"/>
                <a:gd name="connsiteX4" fmla="*/ 784084 w 784084"/>
                <a:gd name="connsiteY4" fmla="*/ 65832 h 131664"/>
                <a:gd name="connsiteX5" fmla="*/ 700037 w 784084"/>
                <a:gd name="connsiteY5" fmla="*/ 95233 h 131664"/>
                <a:gd name="connsiteX6" fmla="*/ 65832 w 784084"/>
                <a:gd name="connsiteY6" fmla="*/ 131664 h 131664"/>
                <a:gd name="connsiteX7" fmla="*/ 0 w 784084"/>
                <a:gd name="connsiteY7" fmla="*/ 65832 h 13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084" h="131664">
                  <a:moveTo>
                    <a:pt x="0" y="65832"/>
                  </a:moveTo>
                  <a:cubicBezTo>
                    <a:pt x="0" y="29474"/>
                    <a:pt x="29474" y="0"/>
                    <a:pt x="65832" y="0"/>
                  </a:cubicBezTo>
                  <a:cubicBezTo>
                    <a:pt x="283305" y="0"/>
                    <a:pt x="482564" y="36430"/>
                    <a:pt x="700037" y="36430"/>
                  </a:cubicBezTo>
                  <a:cubicBezTo>
                    <a:pt x="736395" y="36430"/>
                    <a:pt x="784084" y="29474"/>
                    <a:pt x="784084" y="65832"/>
                  </a:cubicBezTo>
                  <a:lnTo>
                    <a:pt x="784084" y="65832"/>
                  </a:lnTo>
                  <a:cubicBezTo>
                    <a:pt x="784084" y="102190"/>
                    <a:pt x="736395" y="95233"/>
                    <a:pt x="700037" y="95233"/>
                  </a:cubicBezTo>
                  <a:lnTo>
                    <a:pt x="65832" y="131664"/>
                  </a:lnTo>
                  <a:cubicBezTo>
                    <a:pt x="29474" y="131664"/>
                    <a:pt x="0" y="102190"/>
                    <a:pt x="0" y="65832"/>
                  </a:cubicBezTo>
                  <a:close/>
                </a:path>
              </a:pathLst>
            </a:custGeom>
            <a:solidFill>
              <a:srgbClr val="F2C311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四角形: 角を丸くする 21">
              <a:extLst>
                <a:ext uri="{FF2B5EF4-FFF2-40B4-BE49-F238E27FC236}">
                  <a16:creationId xmlns:a16="http://schemas.microsoft.com/office/drawing/2014/main" id="{85F04CB8-AC18-0CAE-29CB-7793D3A8E2E1}"/>
                </a:ext>
              </a:extLst>
            </p:cNvPr>
            <p:cNvSpPr/>
            <p:nvPr/>
          </p:nvSpPr>
          <p:spPr>
            <a:xfrm rot="19837379" flipH="1">
              <a:off x="2927661" y="3169713"/>
              <a:ext cx="784084" cy="131664"/>
            </a:xfrm>
            <a:custGeom>
              <a:avLst/>
              <a:gdLst>
                <a:gd name="connsiteX0" fmla="*/ 0 w 784084"/>
                <a:gd name="connsiteY0" fmla="*/ 65832 h 131664"/>
                <a:gd name="connsiteX1" fmla="*/ 65832 w 784084"/>
                <a:gd name="connsiteY1" fmla="*/ 0 h 131664"/>
                <a:gd name="connsiteX2" fmla="*/ 718252 w 784084"/>
                <a:gd name="connsiteY2" fmla="*/ 0 h 131664"/>
                <a:gd name="connsiteX3" fmla="*/ 784084 w 784084"/>
                <a:gd name="connsiteY3" fmla="*/ 65832 h 131664"/>
                <a:gd name="connsiteX4" fmla="*/ 784084 w 784084"/>
                <a:gd name="connsiteY4" fmla="*/ 65832 h 131664"/>
                <a:gd name="connsiteX5" fmla="*/ 718252 w 784084"/>
                <a:gd name="connsiteY5" fmla="*/ 131664 h 131664"/>
                <a:gd name="connsiteX6" fmla="*/ 65832 w 784084"/>
                <a:gd name="connsiteY6" fmla="*/ 131664 h 131664"/>
                <a:gd name="connsiteX7" fmla="*/ 0 w 784084"/>
                <a:gd name="connsiteY7" fmla="*/ 65832 h 131664"/>
                <a:gd name="connsiteX0" fmla="*/ 0 w 784084"/>
                <a:gd name="connsiteY0" fmla="*/ 65832 h 131664"/>
                <a:gd name="connsiteX1" fmla="*/ 65832 w 784084"/>
                <a:gd name="connsiteY1" fmla="*/ 0 h 131664"/>
                <a:gd name="connsiteX2" fmla="*/ 700037 w 784084"/>
                <a:gd name="connsiteY2" fmla="*/ 36430 h 131664"/>
                <a:gd name="connsiteX3" fmla="*/ 784084 w 784084"/>
                <a:gd name="connsiteY3" fmla="*/ 65832 h 131664"/>
                <a:gd name="connsiteX4" fmla="*/ 784084 w 784084"/>
                <a:gd name="connsiteY4" fmla="*/ 65832 h 131664"/>
                <a:gd name="connsiteX5" fmla="*/ 718252 w 784084"/>
                <a:gd name="connsiteY5" fmla="*/ 131664 h 131664"/>
                <a:gd name="connsiteX6" fmla="*/ 65832 w 784084"/>
                <a:gd name="connsiteY6" fmla="*/ 131664 h 131664"/>
                <a:gd name="connsiteX7" fmla="*/ 0 w 784084"/>
                <a:gd name="connsiteY7" fmla="*/ 65832 h 131664"/>
                <a:gd name="connsiteX0" fmla="*/ 0 w 784084"/>
                <a:gd name="connsiteY0" fmla="*/ 65832 h 131664"/>
                <a:gd name="connsiteX1" fmla="*/ 65832 w 784084"/>
                <a:gd name="connsiteY1" fmla="*/ 0 h 131664"/>
                <a:gd name="connsiteX2" fmla="*/ 700037 w 784084"/>
                <a:gd name="connsiteY2" fmla="*/ 36430 h 131664"/>
                <a:gd name="connsiteX3" fmla="*/ 784084 w 784084"/>
                <a:gd name="connsiteY3" fmla="*/ 65832 h 131664"/>
                <a:gd name="connsiteX4" fmla="*/ 784084 w 784084"/>
                <a:gd name="connsiteY4" fmla="*/ 65832 h 131664"/>
                <a:gd name="connsiteX5" fmla="*/ 700037 w 784084"/>
                <a:gd name="connsiteY5" fmla="*/ 95233 h 131664"/>
                <a:gd name="connsiteX6" fmla="*/ 65832 w 784084"/>
                <a:gd name="connsiteY6" fmla="*/ 131664 h 131664"/>
                <a:gd name="connsiteX7" fmla="*/ 0 w 784084"/>
                <a:gd name="connsiteY7" fmla="*/ 65832 h 13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084" h="131664">
                  <a:moveTo>
                    <a:pt x="0" y="65832"/>
                  </a:moveTo>
                  <a:cubicBezTo>
                    <a:pt x="0" y="29474"/>
                    <a:pt x="29474" y="0"/>
                    <a:pt x="65832" y="0"/>
                  </a:cubicBezTo>
                  <a:cubicBezTo>
                    <a:pt x="283305" y="0"/>
                    <a:pt x="482564" y="36430"/>
                    <a:pt x="700037" y="36430"/>
                  </a:cubicBezTo>
                  <a:cubicBezTo>
                    <a:pt x="736395" y="36430"/>
                    <a:pt x="784084" y="29474"/>
                    <a:pt x="784084" y="65832"/>
                  </a:cubicBezTo>
                  <a:lnTo>
                    <a:pt x="784084" y="65832"/>
                  </a:lnTo>
                  <a:cubicBezTo>
                    <a:pt x="784084" y="102190"/>
                    <a:pt x="736395" y="95233"/>
                    <a:pt x="700037" y="95233"/>
                  </a:cubicBezTo>
                  <a:lnTo>
                    <a:pt x="65832" y="131664"/>
                  </a:lnTo>
                  <a:cubicBezTo>
                    <a:pt x="29474" y="131664"/>
                    <a:pt x="0" y="102190"/>
                    <a:pt x="0" y="65832"/>
                  </a:cubicBezTo>
                  <a:close/>
                </a:path>
              </a:pathLst>
            </a:custGeom>
            <a:solidFill>
              <a:srgbClr val="F2C311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四角形: 角を丸くする 21">
              <a:extLst>
                <a:ext uri="{FF2B5EF4-FFF2-40B4-BE49-F238E27FC236}">
                  <a16:creationId xmlns:a16="http://schemas.microsoft.com/office/drawing/2014/main" id="{E2515EF5-08FE-308E-F360-19E10DD484C3}"/>
                </a:ext>
              </a:extLst>
            </p:cNvPr>
            <p:cNvSpPr/>
            <p:nvPr/>
          </p:nvSpPr>
          <p:spPr>
            <a:xfrm rot="16200000" flipV="1">
              <a:off x="4184280" y="1033582"/>
              <a:ext cx="784084" cy="131664"/>
            </a:xfrm>
            <a:custGeom>
              <a:avLst/>
              <a:gdLst>
                <a:gd name="connsiteX0" fmla="*/ 0 w 784084"/>
                <a:gd name="connsiteY0" fmla="*/ 65832 h 131664"/>
                <a:gd name="connsiteX1" fmla="*/ 65832 w 784084"/>
                <a:gd name="connsiteY1" fmla="*/ 0 h 131664"/>
                <a:gd name="connsiteX2" fmla="*/ 718252 w 784084"/>
                <a:gd name="connsiteY2" fmla="*/ 0 h 131664"/>
                <a:gd name="connsiteX3" fmla="*/ 784084 w 784084"/>
                <a:gd name="connsiteY3" fmla="*/ 65832 h 131664"/>
                <a:gd name="connsiteX4" fmla="*/ 784084 w 784084"/>
                <a:gd name="connsiteY4" fmla="*/ 65832 h 131664"/>
                <a:gd name="connsiteX5" fmla="*/ 718252 w 784084"/>
                <a:gd name="connsiteY5" fmla="*/ 131664 h 131664"/>
                <a:gd name="connsiteX6" fmla="*/ 65832 w 784084"/>
                <a:gd name="connsiteY6" fmla="*/ 131664 h 131664"/>
                <a:gd name="connsiteX7" fmla="*/ 0 w 784084"/>
                <a:gd name="connsiteY7" fmla="*/ 65832 h 131664"/>
                <a:gd name="connsiteX0" fmla="*/ 0 w 784084"/>
                <a:gd name="connsiteY0" fmla="*/ 65832 h 131664"/>
                <a:gd name="connsiteX1" fmla="*/ 65832 w 784084"/>
                <a:gd name="connsiteY1" fmla="*/ 0 h 131664"/>
                <a:gd name="connsiteX2" fmla="*/ 700037 w 784084"/>
                <a:gd name="connsiteY2" fmla="*/ 36430 h 131664"/>
                <a:gd name="connsiteX3" fmla="*/ 784084 w 784084"/>
                <a:gd name="connsiteY3" fmla="*/ 65832 h 131664"/>
                <a:gd name="connsiteX4" fmla="*/ 784084 w 784084"/>
                <a:gd name="connsiteY4" fmla="*/ 65832 h 131664"/>
                <a:gd name="connsiteX5" fmla="*/ 718252 w 784084"/>
                <a:gd name="connsiteY5" fmla="*/ 131664 h 131664"/>
                <a:gd name="connsiteX6" fmla="*/ 65832 w 784084"/>
                <a:gd name="connsiteY6" fmla="*/ 131664 h 131664"/>
                <a:gd name="connsiteX7" fmla="*/ 0 w 784084"/>
                <a:gd name="connsiteY7" fmla="*/ 65832 h 131664"/>
                <a:gd name="connsiteX0" fmla="*/ 0 w 784084"/>
                <a:gd name="connsiteY0" fmla="*/ 65832 h 131664"/>
                <a:gd name="connsiteX1" fmla="*/ 65832 w 784084"/>
                <a:gd name="connsiteY1" fmla="*/ 0 h 131664"/>
                <a:gd name="connsiteX2" fmla="*/ 700037 w 784084"/>
                <a:gd name="connsiteY2" fmla="*/ 36430 h 131664"/>
                <a:gd name="connsiteX3" fmla="*/ 784084 w 784084"/>
                <a:gd name="connsiteY3" fmla="*/ 65832 h 131664"/>
                <a:gd name="connsiteX4" fmla="*/ 784084 w 784084"/>
                <a:gd name="connsiteY4" fmla="*/ 65832 h 131664"/>
                <a:gd name="connsiteX5" fmla="*/ 700037 w 784084"/>
                <a:gd name="connsiteY5" fmla="*/ 95233 h 131664"/>
                <a:gd name="connsiteX6" fmla="*/ 65832 w 784084"/>
                <a:gd name="connsiteY6" fmla="*/ 131664 h 131664"/>
                <a:gd name="connsiteX7" fmla="*/ 0 w 784084"/>
                <a:gd name="connsiteY7" fmla="*/ 65832 h 13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084" h="131664">
                  <a:moveTo>
                    <a:pt x="0" y="65832"/>
                  </a:moveTo>
                  <a:cubicBezTo>
                    <a:pt x="0" y="29474"/>
                    <a:pt x="29474" y="0"/>
                    <a:pt x="65832" y="0"/>
                  </a:cubicBezTo>
                  <a:cubicBezTo>
                    <a:pt x="283305" y="0"/>
                    <a:pt x="482564" y="36430"/>
                    <a:pt x="700037" y="36430"/>
                  </a:cubicBezTo>
                  <a:cubicBezTo>
                    <a:pt x="736395" y="36430"/>
                    <a:pt x="784084" y="29474"/>
                    <a:pt x="784084" y="65832"/>
                  </a:cubicBezTo>
                  <a:lnTo>
                    <a:pt x="784084" y="65832"/>
                  </a:lnTo>
                  <a:cubicBezTo>
                    <a:pt x="784084" y="102190"/>
                    <a:pt x="736395" y="95233"/>
                    <a:pt x="700037" y="95233"/>
                  </a:cubicBezTo>
                  <a:lnTo>
                    <a:pt x="65832" y="131664"/>
                  </a:lnTo>
                  <a:cubicBezTo>
                    <a:pt x="29474" y="131664"/>
                    <a:pt x="0" y="102190"/>
                    <a:pt x="0" y="65832"/>
                  </a:cubicBezTo>
                  <a:close/>
                </a:path>
              </a:pathLst>
            </a:custGeom>
            <a:solidFill>
              <a:srgbClr val="F2C311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287F9E2-0694-2573-0BBD-067302FC2054}"/>
              </a:ext>
            </a:extLst>
          </p:cNvPr>
          <p:cNvSpPr txBox="1"/>
          <p:nvPr/>
        </p:nvSpPr>
        <p:spPr>
          <a:xfrm>
            <a:off x="3012190" y="3289512"/>
            <a:ext cx="1726107" cy="8812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36000" tIns="36000" rIns="36000" bIns="36000" rtlCol="0">
            <a:spAutoFit/>
          </a:bodyPr>
          <a:lstStyle/>
          <a:p>
            <a:pPr algn="ctr"/>
            <a:r>
              <a:rPr kumimoji="1" lang="ja-JP" altLang="en-US" spc="1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ブレーン</a:t>
            </a:r>
            <a:br>
              <a:rPr kumimoji="1" lang="en-US" altLang="ja-JP" spc="1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kumimoji="1" lang="ja-JP" altLang="en-US" spc="1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ストーミング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8921976-4F5D-A22A-E2AF-00E8F8A70608}"/>
              </a:ext>
            </a:extLst>
          </p:cNvPr>
          <p:cNvSpPr txBox="1"/>
          <p:nvPr/>
        </p:nvSpPr>
        <p:spPr>
          <a:xfrm>
            <a:off x="3992774" y="2658855"/>
            <a:ext cx="1432144" cy="63726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000" tIns="72000" rIns="108000" bIns="72000" rtlCol="0">
            <a:spAutoFit/>
          </a:bodyPr>
          <a:lstStyle/>
          <a:p>
            <a:pPr algn="ctr"/>
            <a:r>
              <a:rPr kumimoji="1" lang="ja-JP" altLang="en-US" sz="2000" spc="1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書 籍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2015342-188F-593B-5016-704522882512}"/>
              </a:ext>
            </a:extLst>
          </p:cNvPr>
          <p:cNvSpPr txBox="1"/>
          <p:nvPr/>
        </p:nvSpPr>
        <p:spPr>
          <a:xfrm>
            <a:off x="6705576" y="2615830"/>
            <a:ext cx="1530314" cy="63726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000" tIns="72000" rIns="108000" bIns="72000" rtlCol="0">
            <a:spAutoFit/>
          </a:bodyPr>
          <a:lstStyle/>
          <a:p>
            <a:pPr algn="ctr"/>
            <a:r>
              <a:rPr kumimoji="1" lang="ja-JP" altLang="en-US" sz="2000" spc="1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研 修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ACE8FE7-5813-ED10-A66E-518EF6636FC8}"/>
              </a:ext>
            </a:extLst>
          </p:cNvPr>
          <p:cNvSpPr txBox="1"/>
          <p:nvPr/>
        </p:nvSpPr>
        <p:spPr>
          <a:xfrm>
            <a:off x="7415176" y="3252994"/>
            <a:ext cx="1875678" cy="89693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72000" tIns="72000" rIns="72000" bIns="72000" rtlCol="0">
            <a:spAutoFit/>
          </a:bodyPr>
          <a:lstStyle/>
          <a:p>
            <a:pPr algn="ctr"/>
            <a:r>
              <a:rPr kumimoji="1" lang="ja-JP" altLang="en-US" sz="1600" spc="1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職場メンバー</a:t>
            </a:r>
            <a:br>
              <a:rPr kumimoji="1" lang="en-US" altLang="ja-JP" sz="1600" spc="1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kumimoji="1" lang="ja-JP" altLang="en-US" sz="1600" spc="1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のアドバイス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E01B9E0-5AF9-FAC6-4E61-2E754B73A1DD}"/>
              </a:ext>
            </a:extLst>
          </p:cNvPr>
          <p:cNvSpPr txBox="1"/>
          <p:nvPr/>
        </p:nvSpPr>
        <p:spPr>
          <a:xfrm>
            <a:off x="5311579" y="2287546"/>
            <a:ext cx="1432144" cy="63726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000" tIns="72000" rIns="108000" bIns="72000" rtlCol="0">
            <a:spAutoFit/>
          </a:bodyPr>
          <a:lstStyle/>
          <a:p>
            <a:pPr algn="ctr"/>
            <a:r>
              <a:rPr kumimoji="1" lang="ja-JP" altLang="en-US" sz="2000" spc="1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ネット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0D18A16-0DEA-A3B3-3205-22C080E8130F}"/>
              </a:ext>
            </a:extLst>
          </p:cNvPr>
          <p:cNvSpPr txBox="1"/>
          <p:nvPr/>
        </p:nvSpPr>
        <p:spPr>
          <a:xfrm>
            <a:off x="1900479" y="5782195"/>
            <a:ext cx="8378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/>
              <a:t>課題に該当するアイデアをリストからどう見つける？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9B53092-B624-F088-4D3C-90F1A30BD098}"/>
              </a:ext>
            </a:extLst>
          </p:cNvPr>
          <p:cNvSpPr txBox="1"/>
          <p:nvPr/>
        </p:nvSpPr>
        <p:spPr>
          <a:xfrm>
            <a:off x="4594387" y="2293958"/>
            <a:ext cx="3028317" cy="1499835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ctr">
              <a:lnSpc>
                <a:spcPts val="3300"/>
              </a:lnSpc>
            </a:pPr>
            <a:r>
              <a:rPr kumimoji="1" lang="ja-JP" altLang="en-US" sz="2400" b="1" spc="1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先人の残してくれた</a:t>
            </a:r>
            <a:br>
              <a:rPr kumimoji="1" lang="en-US" altLang="ja-JP" sz="2400" b="1" spc="1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r>
              <a:rPr kumimoji="1" lang="ja-JP" altLang="en-US" sz="2400" b="1" spc="1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アイデアのリスト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C6632FF-4799-D3FA-83A5-7A4464D441BA}"/>
              </a:ext>
            </a:extLst>
          </p:cNvPr>
          <p:cNvSpPr txBox="1"/>
          <p:nvPr/>
        </p:nvSpPr>
        <p:spPr>
          <a:xfrm>
            <a:off x="3230682" y="1283051"/>
            <a:ext cx="5718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他の人の知識や経験を取り入れる</a:t>
            </a:r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36762F87-6FA5-9695-E01A-216D7B05D18B}"/>
              </a:ext>
            </a:extLst>
          </p:cNvPr>
          <p:cNvGrpSpPr/>
          <p:nvPr/>
        </p:nvGrpSpPr>
        <p:grpSpPr>
          <a:xfrm>
            <a:off x="290978" y="1013860"/>
            <a:ext cx="2872536" cy="2412481"/>
            <a:chOff x="2013097" y="0"/>
            <a:chExt cx="8165805" cy="6858000"/>
          </a:xfrm>
        </p:grpSpPr>
        <p:pic>
          <p:nvPicPr>
            <p:cNvPr id="50" name="図 49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C0132ADE-5B32-C06C-082B-CA7319EB6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3097" y="0"/>
              <a:ext cx="8165805" cy="6858000"/>
            </a:xfrm>
            <a:prstGeom prst="rect">
              <a:avLst/>
            </a:prstGeom>
          </p:spPr>
        </p:pic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39F7293B-183B-2ADA-38F7-669922EDC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9503" y="253300"/>
              <a:ext cx="2853175" cy="202404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18CEE09-C9C9-F27D-0022-23150F483792}"/>
              </a:ext>
            </a:extLst>
          </p:cNvPr>
          <p:cNvGrpSpPr/>
          <p:nvPr/>
        </p:nvGrpSpPr>
        <p:grpSpPr>
          <a:xfrm>
            <a:off x="9628469" y="1229654"/>
            <a:ext cx="1647256" cy="2395704"/>
            <a:chOff x="9525079" y="1070524"/>
            <a:chExt cx="1647256" cy="2395704"/>
          </a:xfrm>
        </p:grpSpPr>
        <p:pic>
          <p:nvPicPr>
            <p:cNvPr id="9" name="図 8" descr="アイコン&#10;&#10;中程度の精度で自動的に生成された説明">
              <a:extLst>
                <a:ext uri="{FF2B5EF4-FFF2-40B4-BE49-F238E27FC236}">
                  <a16:creationId xmlns:a16="http://schemas.microsoft.com/office/drawing/2014/main" id="{6BEA372B-4CEB-709A-4557-714B03622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19" t="34271" b="33817"/>
            <a:stretch/>
          </p:blipFill>
          <p:spPr>
            <a:xfrm>
              <a:off x="9525079" y="1594228"/>
              <a:ext cx="1647256" cy="1872000"/>
            </a:xfrm>
            <a:prstGeom prst="rect">
              <a:avLst/>
            </a:prstGeom>
          </p:spPr>
        </p:pic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72B8EFBC-3BF9-9E9D-DB1C-F4F8F42EDC2B}"/>
                </a:ext>
              </a:extLst>
            </p:cNvPr>
            <p:cNvSpPr txBox="1"/>
            <p:nvPr/>
          </p:nvSpPr>
          <p:spPr>
            <a:xfrm>
              <a:off x="9552775" y="1070524"/>
              <a:ext cx="1591864" cy="822305"/>
            </a:xfrm>
            <a:prstGeom prst="wedgeEllipseCallout">
              <a:avLst>
                <a:gd name="adj1" fmla="val -11741"/>
                <a:gd name="adj2" fmla="val 81228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>
                  <a:latin typeface="+mn-ea"/>
                  <a:ea typeface="+mn-ea"/>
                </a:rPr>
                <a:t>知識も</a:t>
              </a:r>
              <a:br>
                <a:rPr kumimoji="1" lang="en-US" altLang="ja-JP" sz="1600" b="1" dirty="0">
                  <a:latin typeface="+mn-ea"/>
                  <a:ea typeface="+mn-ea"/>
                </a:rPr>
              </a:br>
              <a:r>
                <a:rPr kumimoji="1" lang="ja-JP" altLang="en-US" sz="1600" b="1" dirty="0">
                  <a:latin typeface="+mn-ea"/>
                  <a:ea typeface="+mn-ea"/>
                </a:rPr>
                <a:t>経験もない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1735522-B9B2-FB59-455F-15415E7ABD80}"/>
              </a:ext>
            </a:extLst>
          </p:cNvPr>
          <p:cNvGrpSpPr/>
          <p:nvPr/>
        </p:nvGrpSpPr>
        <p:grpSpPr>
          <a:xfrm>
            <a:off x="9307571" y="1146869"/>
            <a:ext cx="2345825" cy="2715563"/>
            <a:chOff x="9611116" y="2645752"/>
            <a:chExt cx="2345825" cy="2715563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ECC1D3D2-90B3-588C-1AAC-AF05965B57C6}"/>
                </a:ext>
              </a:extLst>
            </p:cNvPr>
            <p:cNvSpPr/>
            <p:nvPr/>
          </p:nvSpPr>
          <p:spPr bwMode="auto">
            <a:xfrm>
              <a:off x="9611116" y="2645752"/>
              <a:ext cx="2345825" cy="271556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pic>
          <p:nvPicPr>
            <p:cNvPr id="14" name="図 13" descr="アイコン&#10;&#10;中程度の精度で自動的に生成された説明">
              <a:extLst>
                <a:ext uri="{FF2B5EF4-FFF2-40B4-BE49-F238E27FC236}">
                  <a16:creationId xmlns:a16="http://schemas.microsoft.com/office/drawing/2014/main" id="{B8F138B5-2BCF-54D8-4786-9115F1A21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90" r="31838" b="65142"/>
            <a:stretch/>
          </p:blipFill>
          <p:spPr>
            <a:xfrm>
              <a:off x="9791548" y="3165629"/>
              <a:ext cx="1804715" cy="1908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" name="Rectangle 18">
            <a:extLst>
              <a:ext uri="{FF2B5EF4-FFF2-40B4-BE49-F238E27FC236}">
                <a16:creationId xmlns:a16="http://schemas.microsoft.com/office/drawing/2014/main" id="{65AC3971-8D79-DCEB-F267-154F50B01D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75200" y="4203031"/>
            <a:ext cx="2841600" cy="1152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28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  <a:t>改善策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6B4068C-4333-1DD7-201B-DEECADBB0295}"/>
              </a:ext>
            </a:extLst>
          </p:cNvPr>
          <p:cNvSpPr txBox="1"/>
          <p:nvPr/>
        </p:nvSpPr>
        <p:spPr>
          <a:xfrm>
            <a:off x="2454664" y="2092789"/>
            <a:ext cx="584269" cy="389513"/>
          </a:xfrm>
          <a:prstGeom prst="wedgeEllipseCallout">
            <a:avLst>
              <a:gd name="adj1" fmla="val -40621"/>
              <a:gd name="adj2" fmla="val 75992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tIns="0" bIns="0" rtlCol="0">
            <a:spAutoFit/>
          </a:bodyPr>
          <a:lstStyle/>
          <a:p>
            <a:r>
              <a:rPr kumimoji="1" lang="ja-JP" altLang="en-US" dirty="0"/>
              <a:t>？</a:t>
            </a: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EC79BC67-3D32-1A6A-1CFF-B5B350934F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3158" y="2069682"/>
            <a:ext cx="1158340" cy="536494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F949A9A-6B37-F5BF-C3FD-D9D59EE65FDD}"/>
              </a:ext>
            </a:extLst>
          </p:cNvPr>
          <p:cNvSpPr/>
          <p:nvPr/>
        </p:nvSpPr>
        <p:spPr bwMode="auto">
          <a:xfrm>
            <a:off x="356551" y="1066515"/>
            <a:ext cx="1003679" cy="7120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1D157C49-23E4-7C65-2432-E3644B750718}"/>
              </a:ext>
            </a:extLst>
          </p:cNvPr>
          <p:cNvGrpSpPr/>
          <p:nvPr/>
        </p:nvGrpSpPr>
        <p:grpSpPr>
          <a:xfrm>
            <a:off x="272079" y="3780378"/>
            <a:ext cx="2277501" cy="2108962"/>
            <a:chOff x="272079" y="3780378"/>
            <a:chExt cx="2277501" cy="2108962"/>
          </a:xfrm>
        </p:grpSpPr>
        <p:pic>
          <p:nvPicPr>
            <p:cNvPr id="40" name="図 39" descr="アイコン&#10;&#10;中程度の精度で自動的に生成された説明">
              <a:extLst>
                <a:ext uri="{FF2B5EF4-FFF2-40B4-BE49-F238E27FC236}">
                  <a16:creationId xmlns:a16="http://schemas.microsoft.com/office/drawing/2014/main" id="{C430932B-6C1F-A7ED-60B7-C94E2A6AF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345" r="60385"/>
            <a:stretch/>
          </p:blipFill>
          <p:spPr>
            <a:xfrm>
              <a:off x="272079" y="4134382"/>
              <a:ext cx="2129049" cy="1754958"/>
            </a:xfrm>
            <a:prstGeom prst="rect">
              <a:avLst/>
            </a:prstGeom>
          </p:spPr>
        </p:pic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44B096DB-FCBA-3242-26EC-987373E0636A}"/>
                </a:ext>
              </a:extLst>
            </p:cNvPr>
            <p:cNvSpPr txBox="1"/>
            <p:nvPr/>
          </p:nvSpPr>
          <p:spPr>
            <a:xfrm>
              <a:off x="944191" y="3780378"/>
              <a:ext cx="1605389" cy="562630"/>
            </a:xfrm>
            <a:prstGeom prst="wedgeEllipseCallout">
              <a:avLst>
                <a:gd name="adj1" fmla="val -25897"/>
                <a:gd name="adj2" fmla="val 8694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/>
                <a:t>やった！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4809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25300">
        <p159:morph option="byObject"/>
      </p:transition>
    </mc:Choice>
    <mc:Fallback xmlns="">
      <p:transition spd="slow" advTm="125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34" grpId="0" animBg="1"/>
      <p:bldP spid="31" grpId="0" animBg="1"/>
      <p:bldP spid="32" grpId="0" animBg="1"/>
      <p:bldP spid="35" grpId="0" animBg="1"/>
      <p:bldP spid="37" grpId="0" animBg="1"/>
      <p:bldP spid="36" grpId="0"/>
      <p:bldP spid="38" grpId="0" animBg="1"/>
      <p:bldP spid="33" grpId="0"/>
      <p:bldP spid="17" grpId="0" animBg="1"/>
      <p:bldP spid="18" grpId="0" animBg="1"/>
      <p:bldP spid="18" grpId="1" animBg="1"/>
      <p:bldP spid="21" grpId="0" animBg="1"/>
      <p:bldP spid="21" grpId="1" animBg="1"/>
    </p:bldLst>
  </p:timing>
  <p:extLst>
    <p:ext uri="{E180D4A7-C9FB-4DFB-919C-405C955672EB}">
      <p14:showEvtLst xmlns:p14="http://schemas.microsoft.com/office/powerpoint/2010/main">
        <p14:playEvt time="1255" objId="15"/>
        <p14:stopEvt time="124981" objId="15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0B259-8FF3-9616-A0B7-A99099EF4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45BEFEB3-F922-5593-3608-E530F8C3D434}"/>
              </a:ext>
            </a:extLst>
          </p:cNvPr>
          <p:cNvSpPr/>
          <p:nvPr/>
        </p:nvSpPr>
        <p:spPr bwMode="auto">
          <a:xfrm>
            <a:off x="826349" y="1781795"/>
            <a:ext cx="5662296" cy="4519945"/>
          </a:xfrm>
          <a:prstGeom prst="roundRect">
            <a:avLst>
              <a:gd name="adj" fmla="val 3931"/>
            </a:avLst>
          </a:prstGeom>
          <a:solidFill>
            <a:srgbClr val="E5F2F7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89DBBF02-A2FC-C402-9245-140200D5A551}"/>
              </a:ext>
            </a:extLst>
          </p:cNvPr>
          <p:cNvGrpSpPr/>
          <p:nvPr/>
        </p:nvGrpSpPr>
        <p:grpSpPr>
          <a:xfrm>
            <a:off x="11059317" y="1614473"/>
            <a:ext cx="804742" cy="1225402"/>
            <a:chOff x="11059317" y="1614473"/>
            <a:chExt cx="804742" cy="1225402"/>
          </a:xfrm>
        </p:grpSpPr>
        <p:pic>
          <p:nvPicPr>
            <p:cNvPr id="113" name="図 112">
              <a:extLst>
                <a:ext uri="{FF2B5EF4-FFF2-40B4-BE49-F238E27FC236}">
                  <a16:creationId xmlns:a16="http://schemas.microsoft.com/office/drawing/2014/main" id="{FE599684-650F-D700-D3C1-AE51BA519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59317" y="1614473"/>
              <a:ext cx="804742" cy="1225402"/>
            </a:xfrm>
            <a:prstGeom prst="rect">
              <a:avLst/>
            </a:prstGeom>
          </p:spPr>
        </p:pic>
        <p:sp>
          <p:nvSpPr>
            <p:cNvPr id="114" name="正方形/長方形 113">
              <a:extLst>
                <a:ext uri="{FF2B5EF4-FFF2-40B4-BE49-F238E27FC236}">
                  <a16:creationId xmlns:a16="http://schemas.microsoft.com/office/drawing/2014/main" id="{952D4455-AD53-2349-58B6-6EE9E4BC4C77}"/>
                </a:ext>
              </a:extLst>
            </p:cNvPr>
            <p:cNvSpPr/>
            <p:nvPr/>
          </p:nvSpPr>
          <p:spPr bwMode="auto">
            <a:xfrm rot="20515357">
              <a:off x="11410557" y="2155948"/>
              <a:ext cx="392098" cy="139546"/>
            </a:xfrm>
            <a:prstGeom prst="rect">
              <a:avLst/>
            </a:prstGeom>
            <a:gradFill>
              <a:gsLst>
                <a:gs pos="47000">
                  <a:srgbClr val="F9FBFD">
                    <a:alpha val="77000"/>
                  </a:srgbClr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88CE3FBE-A069-FBD5-06FA-9E25AF3FAE27}"/>
              </a:ext>
            </a:extLst>
          </p:cNvPr>
          <p:cNvGrpSpPr/>
          <p:nvPr/>
        </p:nvGrpSpPr>
        <p:grpSpPr>
          <a:xfrm>
            <a:off x="7487918" y="2435495"/>
            <a:ext cx="4235996" cy="4039686"/>
            <a:chOff x="7487919" y="2435494"/>
            <a:chExt cx="4020462" cy="4028465"/>
          </a:xfrm>
          <a:solidFill>
            <a:schemeClr val="bg1"/>
          </a:solidFill>
        </p:grpSpPr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FB12D21A-8CDE-A417-C51B-44CEB1453ADC}"/>
                </a:ext>
              </a:extLst>
            </p:cNvPr>
            <p:cNvSpPr txBox="1"/>
            <p:nvPr/>
          </p:nvSpPr>
          <p:spPr>
            <a:xfrm>
              <a:off x="8693084" y="2435495"/>
              <a:ext cx="1635266" cy="292388"/>
            </a:xfrm>
            <a:prstGeom prst="rect">
              <a:avLst/>
            </a:prstGeom>
            <a:grp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300" b="1" spc="300" dirty="0">
                  <a:latin typeface="+mn-ea"/>
                  <a:ea typeface="+mn-ea"/>
                </a:rPr>
                <a:t>アイデアリスト</a:t>
              </a: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6702A8D5-E394-9453-1A28-4F871366C097}"/>
                </a:ext>
              </a:extLst>
            </p:cNvPr>
            <p:cNvSpPr/>
            <p:nvPr/>
          </p:nvSpPr>
          <p:spPr bwMode="auto">
            <a:xfrm>
              <a:off x="7487919" y="2435494"/>
              <a:ext cx="4020462" cy="4028465"/>
            </a:xfrm>
            <a:prstGeom prst="rect">
              <a:avLst/>
            </a:prstGeom>
            <a:grpFill/>
            <a:ln w="19050" cap="flat" cmpd="dbl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rPr>
                <a:t>アイデアリスト</a:t>
              </a:r>
            </a:p>
          </p:txBody>
        </p:sp>
      </p:grpSp>
      <p:graphicFrame>
        <p:nvGraphicFramePr>
          <p:cNvPr id="43" name="表 42">
            <a:extLst>
              <a:ext uri="{FF2B5EF4-FFF2-40B4-BE49-F238E27FC236}">
                <a16:creationId xmlns:a16="http://schemas.microsoft.com/office/drawing/2014/main" id="{6E301344-D568-E54D-3B3A-9AF59C5E7019}"/>
              </a:ext>
            </a:extLst>
          </p:cNvPr>
          <p:cNvGraphicFramePr>
            <a:graphicFrameLocks noGrp="1"/>
          </p:cNvGraphicFramePr>
          <p:nvPr/>
        </p:nvGraphicFramePr>
        <p:xfrm>
          <a:off x="8789971" y="5096986"/>
          <a:ext cx="2525486" cy="54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5486">
                  <a:extLst>
                    <a:ext uri="{9D8B030D-6E8A-4147-A177-3AD203B41FA5}">
                      <a16:colId xmlns:a16="http://schemas.microsoft.com/office/drawing/2014/main" val="1722870548"/>
                    </a:ext>
                  </a:extLst>
                </a:gridCol>
              </a:tblGrid>
              <a:tr h="262645">
                <a:tc>
                  <a:txBody>
                    <a:bodyPr/>
                    <a:lstStyle/>
                    <a:p>
                      <a:r>
                        <a:rPr kumimoji="1" lang="ja-JP" altLang="en-US" sz="1050" dirty="0"/>
                        <a:t>アイデア１、アイデア２・・・・アイデアｎ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070250"/>
                  </a:ext>
                </a:extLst>
              </a:tr>
              <a:tr h="2845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/>
                        <a:t>アイデア１、アイデア２・・・・アイデアｎ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490791"/>
                  </a:ext>
                </a:extLst>
              </a:tr>
            </a:tbl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4034895D-785F-AA5D-EE5D-4B54FF01D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070" y="512732"/>
            <a:ext cx="7717758" cy="690561"/>
          </a:xfrm>
        </p:spPr>
        <p:txBody>
          <a:bodyPr/>
          <a:lstStyle/>
          <a:p>
            <a:pPr algn="dist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課題に対応するアイデアの見つけ方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3764B507-19E3-956A-AB54-3FB964DB86E2}"/>
              </a:ext>
            </a:extLst>
          </p:cNvPr>
          <p:cNvGrpSpPr/>
          <p:nvPr/>
        </p:nvGrpSpPr>
        <p:grpSpPr>
          <a:xfrm>
            <a:off x="2956149" y="4477402"/>
            <a:ext cx="3320678" cy="1282541"/>
            <a:chOff x="2956149" y="4477402"/>
            <a:chExt cx="3320678" cy="1282541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F6850EEA-890F-4E8C-38D4-32BCE4032E44}"/>
                </a:ext>
              </a:extLst>
            </p:cNvPr>
            <p:cNvSpPr txBox="1"/>
            <p:nvPr/>
          </p:nvSpPr>
          <p:spPr>
            <a:xfrm>
              <a:off x="2956149" y="5251174"/>
              <a:ext cx="1369730" cy="369332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kumimoji="1" lang="en-US" altLang="ja-JP" spc="180" dirty="0">
                  <a:latin typeface="+mn-ea"/>
                  <a:ea typeface="+mn-ea"/>
                </a:rPr>
                <a:t>M-M</a:t>
              </a:r>
              <a:r>
                <a:rPr kumimoji="1" lang="ja-JP" altLang="en-US" spc="180" dirty="0">
                  <a:latin typeface="+mn-ea"/>
                  <a:ea typeface="+mn-ea"/>
                </a:rPr>
                <a:t>チャート</a:t>
              </a:r>
            </a:p>
          </p:txBody>
        </p:sp>
        <p:cxnSp>
          <p:nvCxnSpPr>
            <p:cNvPr id="48" name="コネクタ: カギ線 47">
              <a:extLst>
                <a:ext uri="{FF2B5EF4-FFF2-40B4-BE49-F238E27FC236}">
                  <a16:creationId xmlns:a16="http://schemas.microsoft.com/office/drawing/2014/main" id="{EB8B3278-3C41-EEB1-5CE4-EEB9C4CD8BEE}"/>
                </a:ext>
              </a:extLst>
            </p:cNvPr>
            <p:cNvCxnSpPr>
              <a:cxnSpLocks/>
              <a:stCxn id="39" idx="0"/>
              <a:endCxn id="37" idx="2"/>
            </p:cNvCxnSpPr>
            <p:nvPr/>
          </p:nvCxnSpPr>
          <p:spPr bwMode="auto">
            <a:xfrm rot="5400000" flipH="1" flipV="1">
              <a:off x="4164850" y="3953566"/>
              <a:ext cx="773773" cy="182144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49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53AF932C-58C0-3931-230F-62B320D1065D}"/>
                </a:ext>
              </a:extLst>
            </p:cNvPr>
            <p:cNvSpPr txBox="1"/>
            <p:nvPr/>
          </p:nvSpPr>
          <p:spPr>
            <a:xfrm>
              <a:off x="4553598" y="5113612"/>
              <a:ext cx="17232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pc="180" dirty="0">
                  <a:solidFill>
                    <a:srgbClr val="FF0000"/>
                  </a:solidFill>
                  <a:latin typeface="+mn-ea"/>
                  <a:ea typeface="+mn-ea"/>
                </a:rPr>
                <a:t>材料</a:t>
              </a:r>
              <a:r>
                <a:rPr kumimoji="1" lang="ja-JP" altLang="en-US" dirty="0">
                  <a:solidFill>
                    <a:srgbClr val="FF0000"/>
                  </a:solidFill>
                  <a:latin typeface="+mn-ea"/>
                  <a:ea typeface="+mn-ea"/>
                </a:rPr>
                <a:t> </a:t>
              </a:r>
              <a:r>
                <a:rPr kumimoji="1" lang="ja-JP" altLang="en-US" spc="160" dirty="0">
                  <a:latin typeface="+mn-ea"/>
                  <a:ea typeface="+mn-ea"/>
                </a:rPr>
                <a:t>マテリアル</a:t>
              </a:r>
              <a:endParaRPr kumimoji="1" lang="en-US" altLang="ja-JP" spc="160" dirty="0">
                <a:latin typeface="+mn-ea"/>
                <a:ea typeface="+mn-ea"/>
              </a:endParaRPr>
            </a:p>
            <a:p>
              <a:r>
                <a:rPr kumimoji="1" lang="ja-JP" altLang="en-US" spc="180" dirty="0">
                  <a:solidFill>
                    <a:srgbClr val="FF0000"/>
                  </a:solidFill>
                  <a:latin typeface="+mn-ea"/>
                  <a:ea typeface="+mn-ea"/>
                </a:rPr>
                <a:t>管理</a:t>
              </a:r>
              <a:r>
                <a:rPr kumimoji="1" lang="ja-JP" altLang="en-US" dirty="0">
                  <a:solidFill>
                    <a:srgbClr val="FF0000"/>
                  </a:solidFill>
                  <a:latin typeface="+mn-ea"/>
                  <a:ea typeface="+mn-ea"/>
                </a:rPr>
                <a:t> </a:t>
              </a:r>
              <a:r>
                <a:rPr kumimoji="1" lang="ja-JP" altLang="en-US" spc="160" dirty="0">
                  <a:latin typeface="+mn-ea"/>
                  <a:ea typeface="+mn-ea"/>
                </a:rPr>
                <a:t>メッソド</a:t>
              </a:r>
            </a:p>
          </p:txBody>
        </p:sp>
        <p:cxnSp>
          <p:nvCxnSpPr>
            <p:cNvPr id="54" name="コネクタ: カギ線 53">
              <a:extLst>
                <a:ext uri="{FF2B5EF4-FFF2-40B4-BE49-F238E27FC236}">
                  <a16:creationId xmlns:a16="http://schemas.microsoft.com/office/drawing/2014/main" id="{579EB743-9BAD-CD2B-13C9-1E13D6708861}"/>
                </a:ext>
              </a:extLst>
            </p:cNvPr>
            <p:cNvCxnSpPr>
              <a:cxnSpLocks/>
              <a:stCxn id="39" idx="3"/>
              <a:endCxn id="52" idx="1"/>
            </p:cNvCxnSpPr>
            <p:nvPr/>
          </p:nvCxnSpPr>
          <p:spPr bwMode="auto">
            <a:xfrm>
              <a:off x="4325879" y="5435840"/>
              <a:ext cx="227719" cy="938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49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9" name="図 8" descr="テキスト&#10;&#10;自動的に生成された説明">
            <a:extLst>
              <a:ext uri="{FF2B5EF4-FFF2-40B4-BE49-F238E27FC236}">
                <a16:creationId xmlns:a16="http://schemas.microsoft.com/office/drawing/2014/main" id="{0065BF82-6E4C-1630-DE9C-6141010AA5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62" y="3674092"/>
            <a:ext cx="1598500" cy="900000"/>
          </a:xfrm>
          <a:prstGeom prst="rect">
            <a:avLst/>
          </a:prstGeom>
        </p:spPr>
      </p:pic>
      <p:pic>
        <p:nvPicPr>
          <p:cNvPr id="11" name="図 10" descr="テキスト&#10;&#10;自動的に生成された説明">
            <a:extLst>
              <a:ext uri="{FF2B5EF4-FFF2-40B4-BE49-F238E27FC236}">
                <a16:creationId xmlns:a16="http://schemas.microsoft.com/office/drawing/2014/main" id="{75EEC33B-032B-1244-DAC1-CCE71EB9E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99" y="5094156"/>
            <a:ext cx="1597775" cy="900000"/>
          </a:xfrm>
          <a:prstGeom prst="rect">
            <a:avLst/>
          </a:prstGeom>
        </p:spPr>
      </p:pic>
      <p:pic>
        <p:nvPicPr>
          <p:cNvPr id="7" name="図 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D0368FB1-5371-16C5-2D0F-8F94045627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23" y="2352884"/>
            <a:ext cx="1598275" cy="900000"/>
          </a:xfrm>
          <a:prstGeom prst="rect">
            <a:avLst/>
          </a:prstGeom>
        </p:spPr>
      </p:pic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3E25767A-6A7D-8F36-9E82-0A9A4DFE39CA}"/>
              </a:ext>
            </a:extLst>
          </p:cNvPr>
          <p:cNvSpPr/>
          <p:nvPr/>
        </p:nvSpPr>
        <p:spPr bwMode="auto">
          <a:xfrm>
            <a:off x="6345106" y="4148431"/>
            <a:ext cx="157419" cy="1314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6C915A30-041D-1765-DED6-605C2E8457D9}"/>
              </a:ext>
            </a:extLst>
          </p:cNvPr>
          <p:cNvSpPr/>
          <p:nvPr/>
        </p:nvSpPr>
        <p:spPr bwMode="auto">
          <a:xfrm>
            <a:off x="3211033" y="3866064"/>
            <a:ext cx="157419" cy="1314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CE295122-71DA-3025-8C12-65319379C288}"/>
              </a:ext>
            </a:extLst>
          </p:cNvPr>
          <p:cNvSpPr txBox="1"/>
          <p:nvPr/>
        </p:nvSpPr>
        <p:spPr>
          <a:xfrm>
            <a:off x="2786009" y="1573781"/>
            <a:ext cx="1742976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288000" rIns="288000" rtlCol="0" anchor="ctr">
            <a:noAutofit/>
          </a:bodyPr>
          <a:lstStyle/>
          <a:p>
            <a:pPr algn="ctr"/>
            <a:r>
              <a:rPr kumimoji="1" lang="ja-JP" altLang="en-US" spc="240" dirty="0"/>
              <a:t>既 配信講座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D54EEB6D-4562-9EA7-BDCD-F3CF7473B2BC}"/>
              </a:ext>
            </a:extLst>
          </p:cNvPr>
          <p:cNvGraphicFramePr>
            <a:graphicFrameLocks noGrp="1"/>
          </p:cNvGraphicFramePr>
          <p:nvPr/>
        </p:nvGraphicFramePr>
        <p:xfrm>
          <a:off x="8092682" y="2967703"/>
          <a:ext cx="691847" cy="1079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1847">
                  <a:extLst>
                    <a:ext uri="{9D8B030D-6E8A-4147-A177-3AD203B41FA5}">
                      <a16:colId xmlns:a16="http://schemas.microsoft.com/office/drawing/2014/main" val="3447344324"/>
                    </a:ext>
                  </a:extLst>
                </a:gridCol>
              </a:tblGrid>
              <a:tr h="275715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課題１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070250"/>
                  </a:ext>
                </a:extLst>
              </a:tr>
              <a:tr h="275715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課題２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490791"/>
                  </a:ext>
                </a:extLst>
              </a:tr>
              <a:tr h="2528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/>
                        <a:t>・・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5349486"/>
                  </a:ext>
                </a:extLst>
              </a:tr>
              <a:tr h="275715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課題ｎ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3302928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08E1270-EF9C-CA80-19EC-5F0F88530EDE}"/>
              </a:ext>
            </a:extLst>
          </p:cNvPr>
          <p:cNvSpPr txBox="1"/>
          <p:nvPr/>
        </p:nvSpPr>
        <p:spPr>
          <a:xfrm>
            <a:off x="7753367" y="2687291"/>
            <a:ext cx="2412840" cy="292388"/>
          </a:xfrm>
          <a:prstGeom prst="rect">
            <a:avLst/>
          </a:prstGeom>
          <a:noFill/>
          <a:ln w="9525">
            <a:noFill/>
          </a:ln>
        </p:spPr>
        <p:txBody>
          <a:bodyPr wrap="square" lIns="72000" rtlCol="0">
            <a:spAutoFit/>
          </a:bodyPr>
          <a:lstStyle/>
          <a:p>
            <a:pPr algn="l"/>
            <a:r>
              <a:rPr kumimoji="1" lang="ja-JP" altLang="en-US" sz="1300" dirty="0">
                <a:latin typeface="+mn-ea"/>
                <a:ea typeface="+mn-ea"/>
              </a:rPr>
              <a:t>１）人（作業）</a:t>
            </a:r>
            <a:r>
              <a:rPr kumimoji="1" lang="en-US" altLang="ja-JP" sz="1300" dirty="0">
                <a:latin typeface="+mn-ea"/>
                <a:ea typeface="+mn-ea"/>
              </a:rPr>
              <a:t>Man</a:t>
            </a:r>
            <a:r>
              <a:rPr kumimoji="1" lang="ja-JP" altLang="en-US" sz="1300" dirty="0">
                <a:latin typeface="+mn-ea"/>
                <a:ea typeface="+mn-ea"/>
              </a:rPr>
              <a:t>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ADF9BE5-3B65-0B8E-6EB5-A02B2A3C3EC3}"/>
              </a:ext>
            </a:extLst>
          </p:cNvPr>
          <p:cNvSpPr txBox="1"/>
          <p:nvPr/>
        </p:nvSpPr>
        <p:spPr>
          <a:xfrm>
            <a:off x="7753367" y="4060588"/>
            <a:ext cx="2887306" cy="292388"/>
          </a:xfrm>
          <a:prstGeom prst="rect">
            <a:avLst/>
          </a:prstGeom>
          <a:noFill/>
          <a:ln w="9525">
            <a:noFill/>
          </a:ln>
        </p:spPr>
        <p:txBody>
          <a:bodyPr wrap="square" lIns="72000" rtlCol="0">
            <a:spAutoFit/>
          </a:bodyPr>
          <a:lstStyle/>
          <a:p>
            <a:pPr algn="l"/>
            <a:r>
              <a:rPr lang="ja-JP" altLang="en-US" sz="1300" dirty="0">
                <a:latin typeface="+mn-ea"/>
                <a:ea typeface="+mn-ea"/>
              </a:rPr>
              <a:t>２）材料（モノ）</a:t>
            </a:r>
            <a:r>
              <a:rPr lang="en-US" altLang="ja-JP" sz="1300" dirty="0">
                <a:latin typeface="+mn-ea"/>
                <a:ea typeface="+mn-ea"/>
              </a:rPr>
              <a:t>Material</a:t>
            </a:r>
            <a:endParaRPr kumimoji="1" lang="ja-JP" altLang="en-US" sz="1300" dirty="0">
              <a:latin typeface="+mn-ea"/>
              <a:ea typeface="+mn-ea"/>
            </a:endParaRPr>
          </a:p>
        </p:txBody>
      </p:sp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6A4C2F79-B1DC-D7E1-6234-8EB56339E840}"/>
              </a:ext>
            </a:extLst>
          </p:cNvPr>
          <p:cNvGraphicFramePr>
            <a:graphicFrameLocks noGrp="1"/>
          </p:cNvGraphicFramePr>
          <p:nvPr/>
        </p:nvGraphicFramePr>
        <p:xfrm>
          <a:off x="8092682" y="4320516"/>
          <a:ext cx="691847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1847">
                  <a:extLst>
                    <a:ext uri="{9D8B030D-6E8A-4147-A177-3AD203B41FA5}">
                      <a16:colId xmlns:a16="http://schemas.microsoft.com/office/drawing/2014/main" val="3447344324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課題１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07025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課題２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490791"/>
                  </a:ext>
                </a:extLst>
              </a:tr>
            </a:tbl>
          </a:graphicData>
        </a:graphic>
      </p:graphicFrame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A5CDB28C-9AF5-58A4-B1EC-8B76B6203366}"/>
              </a:ext>
            </a:extLst>
          </p:cNvPr>
          <p:cNvGraphicFramePr>
            <a:graphicFrameLocks noGrp="1"/>
          </p:cNvGraphicFramePr>
          <p:nvPr/>
        </p:nvGraphicFramePr>
        <p:xfrm>
          <a:off x="8092682" y="5094726"/>
          <a:ext cx="691847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1847">
                  <a:extLst>
                    <a:ext uri="{9D8B030D-6E8A-4147-A177-3AD203B41FA5}">
                      <a16:colId xmlns:a16="http://schemas.microsoft.com/office/drawing/2014/main" val="3447344324"/>
                    </a:ext>
                  </a:extLst>
                </a:gridCol>
              </a:tblGrid>
              <a:tr h="215680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課題１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070250"/>
                  </a:ext>
                </a:extLst>
              </a:tr>
              <a:tr h="272438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課題２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490791"/>
                  </a:ext>
                </a:extLst>
              </a:tr>
            </a:tbl>
          </a:graphicData>
        </a:graphic>
      </p:graphicFrame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D86D3A6-291C-6E39-2853-9BE98F9DDADF}"/>
              </a:ext>
            </a:extLst>
          </p:cNvPr>
          <p:cNvCxnSpPr>
            <a:cxnSpLocks/>
          </p:cNvCxnSpPr>
          <p:nvPr/>
        </p:nvCxnSpPr>
        <p:spPr bwMode="auto">
          <a:xfrm>
            <a:off x="11300961" y="5447273"/>
            <a:ext cx="0" cy="2156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636FAF0-58C0-F235-675B-5233F4522D41}"/>
              </a:ext>
            </a:extLst>
          </p:cNvPr>
          <p:cNvGrpSpPr/>
          <p:nvPr/>
        </p:nvGrpSpPr>
        <p:grpSpPr>
          <a:xfrm>
            <a:off x="2809802" y="3690221"/>
            <a:ext cx="3118009" cy="787180"/>
            <a:chOff x="2809802" y="3690221"/>
            <a:chExt cx="3118009" cy="787180"/>
          </a:xfrm>
        </p:grpSpPr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652706E6-43D6-8999-6A03-E8B08EAE8A7F}"/>
                </a:ext>
              </a:extLst>
            </p:cNvPr>
            <p:cNvSpPr txBox="1"/>
            <p:nvPr/>
          </p:nvSpPr>
          <p:spPr>
            <a:xfrm>
              <a:off x="4997107" y="4108069"/>
              <a:ext cx="930704" cy="369332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kumimoji="1" lang="ja-JP" altLang="en-US" spc="180" dirty="0">
                  <a:solidFill>
                    <a:srgbClr val="FF0000"/>
                  </a:solidFill>
                  <a:latin typeface="+mn-ea"/>
                  <a:ea typeface="+mn-ea"/>
                </a:rPr>
                <a:t>人</a:t>
              </a:r>
              <a:r>
                <a:rPr kumimoji="1" lang="ja-JP" altLang="en-US" spc="180" dirty="0">
                  <a:latin typeface="+mn-ea"/>
                  <a:ea typeface="+mn-ea"/>
                </a:rPr>
                <a:t>と</a:t>
              </a:r>
              <a:r>
                <a:rPr kumimoji="1" lang="ja-JP" altLang="en-US" spc="180" dirty="0">
                  <a:solidFill>
                    <a:srgbClr val="FF0000"/>
                  </a:solidFill>
                  <a:latin typeface="+mn-ea"/>
                  <a:ea typeface="+mn-ea"/>
                </a:rPr>
                <a:t>設備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94C93273-6837-ADD5-4590-8B198EFA402F}"/>
                </a:ext>
              </a:extLst>
            </p:cNvPr>
            <p:cNvSpPr txBox="1"/>
            <p:nvPr/>
          </p:nvSpPr>
          <p:spPr>
            <a:xfrm>
              <a:off x="2809802" y="3690221"/>
              <a:ext cx="1920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pc="180" dirty="0">
                  <a:latin typeface="+mn-ea"/>
                  <a:ea typeface="+mn-ea"/>
                </a:rPr>
                <a:t>製造方式の分類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F3666BDF-64E5-621B-9D50-393D55D1F46A}"/>
                </a:ext>
              </a:extLst>
            </p:cNvPr>
            <p:cNvSpPr txBox="1"/>
            <p:nvPr/>
          </p:nvSpPr>
          <p:spPr>
            <a:xfrm>
              <a:off x="3459368" y="4105273"/>
              <a:ext cx="1282805" cy="369332"/>
            </a:xfrm>
            <a:prstGeom prst="rect">
              <a:avLst/>
            </a:prstGeom>
            <a:noFill/>
          </p:spPr>
          <p:txBody>
            <a:bodyPr wrap="square" lIns="0" rIns="36000" rtlCol="0">
              <a:spAutoFit/>
            </a:bodyPr>
            <a:lstStyle/>
            <a:p>
              <a:pPr algn="ctr"/>
              <a:r>
                <a:rPr kumimoji="1" lang="ja-JP" altLang="en-US" spc="180" dirty="0">
                  <a:latin typeface="+mn-ea"/>
                  <a:ea typeface="+mn-ea"/>
                </a:rPr>
                <a:t>製造の主体</a:t>
              </a:r>
            </a:p>
          </p:txBody>
        </p:sp>
        <p:cxnSp>
          <p:nvCxnSpPr>
            <p:cNvPr id="65" name="コネクタ: カギ線 64">
              <a:extLst>
                <a:ext uri="{FF2B5EF4-FFF2-40B4-BE49-F238E27FC236}">
                  <a16:creationId xmlns:a16="http://schemas.microsoft.com/office/drawing/2014/main" id="{705611C2-0B17-980C-392E-47BC85AF0CD6}"/>
                </a:ext>
              </a:extLst>
            </p:cNvPr>
            <p:cNvCxnSpPr>
              <a:cxnSpLocks/>
              <a:stCxn id="76" idx="2"/>
              <a:endCxn id="18" idx="1"/>
            </p:cNvCxnSpPr>
            <p:nvPr/>
          </p:nvCxnSpPr>
          <p:spPr bwMode="auto">
            <a:xfrm rot="16200000" flipH="1">
              <a:off x="3228342" y="4058912"/>
              <a:ext cx="292427" cy="169625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コネクタ: カギ線 37">
              <a:extLst>
                <a:ext uri="{FF2B5EF4-FFF2-40B4-BE49-F238E27FC236}">
                  <a16:creationId xmlns:a16="http://schemas.microsoft.com/office/drawing/2014/main" id="{73103655-88B6-A6AA-7FAF-CDEAEA96F701}"/>
                </a:ext>
              </a:extLst>
            </p:cNvPr>
            <p:cNvCxnSpPr>
              <a:cxnSpLocks/>
              <a:stCxn id="18" idx="3"/>
              <a:endCxn id="37" idx="1"/>
            </p:cNvCxnSpPr>
            <p:nvPr/>
          </p:nvCxnSpPr>
          <p:spPr bwMode="auto">
            <a:xfrm>
              <a:off x="4742173" y="4289939"/>
              <a:ext cx="254934" cy="279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76C407A-7502-D01A-B288-F7B54207EFDD}"/>
              </a:ext>
            </a:extLst>
          </p:cNvPr>
          <p:cNvSpPr txBox="1"/>
          <p:nvPr/>
        </p:nvSpPr>
        <p:spPr>
          <a:xfrm>
            <a:off x="2842972" y="2271682"/>
            <a:ext cx="3437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M</a:t>
            </a:r>
            <a:r>
              <a:rPr kumimoji="1" lang="en-US" altLang="ja-JP" sz="1600" dirty="0">
                <a:latin typeface="+mn-ea"/>
                <a:ea typeface="+mn-ea"/>
              </a:rPr>
              <a:t>an</a:t>
            </a:r>
            <a:r>
              <a:rPr kumimoji="1" lang="ja-JP" altLang="en-US" sz="1600" dirty="0">
                <a:latin typeface="+mn-ea"/>
                <a:ea typeface="+mn-ea"/>
              </a:rPr>
              <a:t>・</a:t>
            </a:r>
            <a:r>
              <a:rPr kumimoji="1"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M</a:t>
            </a:r>
            <a:r>
              <a:rPr kumimoji="1" lang="en-US" altLang="ja-JP" sz="1600" dirty="0">
                <a:latin typeface="+mn-ea"/>
                <a:ea typeface="+mn-ea"/>
              </a:rPr>
              <a:t>achine</a:t>
            </a:r>
            <a:r>
              <a:rPr kumimoji="1" lang="ja-JP" altLang="en-US" sz="1600" dirty="0">
                <a:latin typeface="+mn-ea"/>
                <a:ea typeface="+mn-ea"/>
              </a:rPr>
              <a:t>・</a:t>
            </a:r>
            <a:r>
              <a:rPr kumimoji="1"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M</a:t>
            </a:r>
            <a:r>
              <a:rPr kumimoji="1" lang="en-US" altLang="ja-JP" sz="1600" dirty="0">
                <a:latin typeface="+mn-ea"/>
                <a:ea typeface="+mn-ea"/>
              </a:rPr>
              <a:t>aterial</a:t>
            </a:r>
            <a:r>
              <a:rPr kumimoji="1" lang="ja-JP" altLang="en-US" sz="1600" dirty="0">
                <a:latin typeface="+mn-ea"/>
                <a:ea typeface="+mn-ea"/>
              </a:rPr>
              <a:t>･</a:t>
            </a:r>
            <a:r>
              <a:rPr kumimoji="1"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M</a:t>
            </a:r>
            <a:r>
              <a:rPr kumimoji="1" lang="en-US" altLang="ja-JP" sz="1600" dirty="0">
                <a:latin typeface="+mn-ea"/>
                <a:ea typeface="+mn-ea"/>
              </a:rPr>
              <a:t>ethod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3F74DA3-84D3-35C8-6E21-A95E9A11C9E8}"/>
              </a:ext>
            </a:extLst>
          </p:cNvPr>
          <p:cNvGrpSpPr/>
          <p:nvPr/>
        </p:nvGrpSpPr>
        <p:grpSpPr>
          <a:xfrm>
            <a:off x="3399322" y="2581486"/>
            <a:ext cx="2115569" cy="743981"/>
            <a:chOff x="3399322" y="2581486"/>
            <a:chExt cx="2115569" cy="743981"/>
          </a:xfrm>
        </p:grpSpPr>
        <p:sp>
          <p:nvSpPr>
            <p:cNvPr id="24" name="矢印: 下 23">
              <a:extLst>
                <a:ext uri="{FF2B5EF4-FFF2-40B4-BE49-F238E27FC236}">
                  <a16:creationId xmlns:a16="http://schemas.microsoft.com/office/drawing/2014/main" id="{FC770D84-8A13-EE73-7A90-8A83D1B5F0E2}"/>
                </a:ext>
              </a:extLst>
            </p:cNvPr>
            <p:cNvSpPr/>
            <p:nvPr/>
          </p:nvSpPr>
          <p:spPr bwMode="auto">
            <a:xfrm>
              <a:off x="4317755" y="2581486"/>
              <a:ext cx="304800" cy="144029"/>
            </a:xfrm>
            <a:prstGeom prst="down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271CCBBA-9DDE-90BC-241B-6D1F35697B2C}"/>
                </a:ext>
              </a:extLst>
            </p:cNvPr>
            <p:cNvGrpSpPr/>
            <p:nvPr/>
          </p:nvGrpSpPr>
          <p:grpSpPr>
            <a:xfrm>
              <a:off x="3399322" y="2719959"/>
              <a:ext cx="2115569" cy="605508"/>
              <a:chOff x="2155890" y="2747455"/>
              <a:chExt cx="2115569" cy="605508"/>
            </a:xfrm>
          </p:grpSpPr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10E66650-191F-318D-667C-1107999B9ED1}"/>
                  </a:ext>
                </a:extLst>
              </p:cNvPr>
              <p:cNvSpPr txBox="1"/>
              <p:nvPr/>
            </p:nvSpPr>
            <p:spPr>
              <a:xfrm>
                <a:off x="2155890" y="3152908"/>
                <a:ext cx="2115569" cy="200055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r>
                  <a:rPr kumimoji="1" lang="en-US" altLang="ja-JP" sz="1300" b="1" dirty="0">
                    <a:solidFill>
                      <a:srgbClr val="FF0000"/>
                    </a:solidFill>
                  </a:rPr>
                  <a:t>M</a:t>
                </a:r>
                <a:r>
                  <a:rPr kumimoji="1" lang="en-US" altLang="ja-JP" sz="1300" dirty="0"/>
                  <a:t>achine</a:t>
                </a:r>
                <a:r>
                  <a:rPr kumimoji="1" lang="ja-JP" altLang="en-US" sz="1300" dirty="0"/>
                  <a:t>・</a:t>
                </a:r>
                <a:r>
                  <a:rPr kumimoji="1" lang="en-US" altLang="ja-JP" sz="1300" b="1" dirty="0">
                    <a:solidFill>
                      <a:srgbClr val="FF0000"/>
                    </a:solidFill>
                  </a:rPr>
                  <a:t>M</a:t>
                </a:r>
                <a:r>
                  <a:rPr kumimoji="1" lang="en-US" altLang="ja-JP" sz="1300" dirty="0"/>
                  <a:t>aterial</a:t>
                </a:r>
                <a:r>
                  <a:rPr kumimoji="1" lang="ja-JP" altLang="en-US" sz="1300" dirty="0"/>
                  <a:t>･</a:t>
                </a:r>
                <a:r>
                  <a:rPr kumimoji="1" lang="en-US" altLang="ja-JP" sz="1300" b="1" dirty="0">
                    <a:solidFill>
                      <a:srgbClr val="FF0000"/>
                    </a:solidFill>
                  </a:rPr>
                  <a:t>M</a:t>
                </a:r>
                <a:r>
                  <a:rPr kumimoji="1" lang="en-US" altLang="ja-JP" sz="1300" dirty="0"/>
                  <a:t>ethod</a:t>
                </a:r>
              </a:p>
            </p:txBody>
          </p:sp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B12708B6-313E-927E-9B60-BA36A9CD44D9}"/>
                  </a:ext>
                </a:extLst>
              </p:cNvPr>
              <p:cNvSpPr txBox="1"/>
              <p:nvPr/>
            </p:nvSpPr>
            <p:spPr>
              <a:xfrm>
                <a:off x="2883760" y="2747455"/>
                <a:ext cx="659951" cy="276999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r>
                  <a:rPr kumimoji="1" lang="en-US" altLang="ja-JP" b="1" dirty="0">
                    <a:solidFill>
                      <a:srgbClr val="FF0000"/>
                    </a:solidFill>
                  </a:rPr>
                  <a:t>M</a:t>
                </a:r>
                <a:r>
                  <a:rPr kumimoji="1" lang="en-US" altLang="ja-JP" dirty="0"/>
                  <a:t>an</a:t>
                </a:r>
                <a:endParaRPr kumimoji="1" lang="en-US" altLang="ja-JP" sz="1300" dirty="0"/>
              </a:p>
            </p:txBody>
          </p:sp>
          <p:cxnSp>
            <p:nvCxnSpPr>
              <p:cNvPr id="64" name="コネクタ: カギ線 63">
                <a:extLst>
                  <a:ext uri="{FF2B5EF4-FFF2-40B4-BE49-F238E27FC236}">
                    <a16:creationId xmlns:a16="http://schemas.microsoft.com/office/drawing/2014/main" id="{21D0EB56-4069-AFDC-04DB-310D6359F096}"/>
                  </a:ext>
                </a:extLst>
              </p:cNvPr>
              <p:cNvCxnSpPr>
                <a:cxnSpLocks/>
                <a:stCxn id="63" idx="2"/>
                <a:endCxn id="68" idx="0"/>
              </p:cNvCxnSpPr>
              <p:nvPr/>
            </p:nvCxnSpPr>
            <p:spPr bwMode="auto">
              <a:xfrm rot="16200000" flipH="1">
                <a:off x="3136960" y="3101229"/>
                <a:ext cx="153552" cy="1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8" name="正方形/長方形 67">
                <a:extLst>
                  <a:ext uri="{FF2B5EF4-FFF2-40B4-BE49-F238E27FC236}">
                    <a16:creationId xmlns:a16="http://schemas.microsoft.com/office/drawing/2014/main" id="{279D291C-29C6-8933-6CFB-741C1CE5AF7A}"/>
                  </a:ext>
                </a:extLst>
              </p:cNvPr>
              <p:cNvSpPr/>
              <p:nvPr/>
            </p:nvSpPr>
            <p:spPr bwMode="auto">
              <a:xfrm>
                <a:off x="3178795" y="3178006"/>
                <a:ext cx="69883" cy="81629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95843024-111F-3448-CA1B-6D86C01331DE}"/>
                  </a:ext>
                </a:extLst>
              </p:cNvPr>
              <p:cNvSpPr/>
              <p:nvPr/>
            </p:nvSpPr>
            <p:spPr bwMode="auto">
              <a:xfrm>
                <a:off x="3786530" y="3179070"/>
                <a:ext cx="69883" cy="81629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cxnSp>
            <p:nvCxnSpPr>
              <p:cNvPr id="70" name="コネクタ: カギ線 69">
                <a:extLst>
                  <a:ext uri="{FF2B5EF4-FFF2-40B4-BE49-F238E27FC236}">
                    <a16:creationId xmlns:a16="http://schemas.microsoft.com/office/drawing/2014/main" id="{64E119F3-931D-CE63-E22A-105ACABA9AFD}"/>
                  </a:ext>
                </a:extLst>
              </p:cNvPr>
              <p:cNvCxnSpPr>
                <a:cxnSpLocks/>
                <a:stCxn id="63" idx="2"/>
                <a:endCxn id="71" idx="0"/>
              </p:cNvCxnSpPr>
              <p:nvPr/>
            </p:nvCxnSpPr>
            <p:spPr bwMode="auto">
              <a:xfrm rot="5400000">
                <a:off x="2806290" y="2777992"/>
                <a:ext cx="160984" cy="653908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4D89E211-A7F2-5BE9-E45B-48C5A3C1DC5C}"/>
                  </a:ext>
                </a:extLst>
              </p:cNvPr>
              <p:cNvSpPr/>
              <p:nvPr/>
            </p:nvSpPr>
            <p:spPr bwMode="auto">
              <a:xfrm>
                <a:off x="2524886" y="3185438"/>
                <a:ext cx="69883" cy="81629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cxnSp>
            <p:nvCxnSpPr>
              <p:cNvPr id="72" name="コネクタ: カギ線 71">
                <a:extLst>
                  <a:ext uri="{FF2B5EF4-FFF2-40B4-BE49-F238E27FC236}">
                    <a16:creationId xmlns:a16="http://schemas.microsoft.com/office/drawing/2014/main" id="{0B8335ED-E9D4-6921-79D6-FD49CE700E93}"/>
                  </a:ext>
                </a:extLst>
              </p:cNvPr>
              <p:cNvCxnSpPr>
                <a:cxnSpLocks/>
                <a:stCxn id="63" idx="2"/>
                <a:endCxn id="69" idx="0"/>
              </p:cNvCxnSpPr>
              <p:nvPr/>
            </p:nvCxnSpPr>
            <p:spPr bwMode="auto">
              <a:xfrm rot="16200000" flipH="1">
                <a:off x="3440296" y="2797894"/>
                <a:ext cx="154616" cy="607736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DA45B8B-3763-D946-4B18-689C9863E330}"/>
              </a:ext>
            </a:extLst>
          </p:cNvPr>
          <p:cNvGrpSpPr/>
          <p:nvPr/>
        </p:nvGrpSpPr>
        <p:grpSpPr>
          <a:xfrm>
            <a:off x="6502525" y="2833485"/>
            <a:ext cx="1250842" cy="2852086"/>
            <a:chOff x="6502525" y="2833485"/>
            <a:chExt cx="1250842" cy="2852086"/>
          </a:xfrm>
        </p:grpSpPr>
        <p:cxnSp>
          <p:nvCxnSpPr>
            <p:cNvPr id="85" name="コネクタ: カギ線 84">
              <a:extLst>
                <a:ext uri="{FF2B5EF4-FFF2-40B4-BE49-F238E27FC236}">
                  <a16:creationId xmlns:a16="http://schemas.microsoft.com/office/drawing/2014/main" id="{136C34F2-D125-AFE8-CF65-9BFE2ABDD9A7}"/>
                </a:ext>
              </a:extLst>
            </p:cNvPr>
            <p:cNvCxnSpPr>
              <a:cxnSpLocks/>
              <a:stCxn id="57" idx="3"/>
              <a:endCxn id="10" idx="1"/>
            </p:cNvCxnSpPr>
            <p:nvPr/>
          </p:nvCxnSpPr>
          <p:spPr bwMode="auto">
            <a:xfrm flipV="1">
              <a:off x="6502525" y="2833485"/>
              <a:ext cx="1250842" cy="138067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49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0" name="コネクタ: カギ線 89">
              <a:extLst>
                <a:ext uri="{FF2B5EF4-FFF2-40B4-BE49-F238E27FC236}">
                  <a16:creationId xmlns:a16="http://schemas.microsoft.com/office/drawing/2014/main" id="{A0024377-1054-C958-85BB-95A2C504858C}"/>
                </a:ext>
              </a:extLst>
            </p:cNvPr>
            <p:cNvCxnSpPr>
              <a:cxnSpLocks/>
              <a:stCxn id="57" idx="3"/>
              <a:endCxn id="14" idx="1"/>
            </p:cNvCxnSpPr>
            <p:nvPr/>
          </p:nvCxnSpPr>
          <p:spPr bwMode="auto">
            <a:xfrm flipV="1">
              <a:off x="6502525" y="4206782"/>
              <a:ext cx="1250842" cy="737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49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3" name="コネクタ: カギ線 92">
              <a:extLst>
                <a:ext uri="{FF2B5EF4-FFF2-40B4-BE49-F238E27FC236}">
                  <a16:creationId xmlns:a16="http://schemas.microsoft.com/office/drawing/2014/main" id="{519DF4FC-F0C4-DC06-97D1-56D3E29B8DB7}"/>
                </a:ext>
              </a:extLst>
            </p:cNvPr>
            <p:cNvCxnSpPr>
              <a:cxnSpLocks/>
              <a:stCxn id="57" idx="3"/>
              <a:endCxn id="33" idx="1"/>
            </p:cNvCxnSpPr>
            <p:nvPr/>
          </p:nvCxnSpPr>
          <p:spPr bwMode="auto">
            <a:xfrm>
              <a:off x="6502525" y="4214155"/>
              <a:ext cx="1250842" cy="75609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49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6" name="コネクタ: カギ線 95">
              <a:extLst>
                <a:ext uri="{FF2B5EF4-FFF2-40B4-BE49-F238E27FC236}">
                  <a16:creationId xmlns:a16="http://schemas.microsoft.com/office/drawing/2014/main" id="{E7630506-4DB1-50BE-D479-C1480425CD58}"/>
                </a:ext>
              </a:extLst>
            </p:cNvPr>
            <p:cNvCxnSpPr>
              <a:cxnSpLocks/>
              <a:stCxn id="57" idx="3"/>
              <a:endCxn id="34" idx="1"/>
            </p:cNvCxnSpPr>
            <p:nvPr/>
          </p:nvCxnSpPr>
          <p:spPr bwMode="auto">
            <a:xfrm>
              <a:off x="6502525" y="4214155"/>
              <a:ext cx="1250842" cy="147141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49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DBAA5B49-B691-8778-9943-996F7458F624}"/>
              </a:ext>
            </a:extLst>
          </p:cNvPr>
          <p:cNvSpPr/>
          <p:nvPr/>
        </p:nvSpPr>
        <p:spPr bwMode="auto">
          <a:xfrm>
            <a:off x="8181526" y="2123351"/>
            <a:ext cx="157419" cy="1314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C7E37CBD-2464-2FA8-25A7-147FDBB98A36}"/>
              </a:ext>
            </a:extLst>
          </p:cNvPr>
          <p:cNvGrpSpPr/>
          <p:nvPr/>
        </p:nvGrpSpPr>
        <p:grpSpPr>
          <a:xfrm>
            <a:off x="6923683" y="1322092"/>
            <a:ext cx="3256638" cy="1674865"/>
            <a:chOff x="6923683" y="1322092"/>
            <a:chExt cx="3256638" cy="1674865"/>
          </a:xfrm>
        </p:grpSpPr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9619F928-A73D-67DB-CDDC-B1236DEEC3A5}"/>
                </a:ext>
              </a:extLst>
            </p:cNvPr>
            <p:cNvSpPr txBox="1"/>
            <p:nvPr/>
          </p:nvSpPr>
          <p:spPr>
            <a:xfrm>
              <a:off x="6923683" y="1322092"/>
              <a:ext cx="3256638" cy="935712"/>
            </a:xfrm>
            <a:prstGeom prst="roundRect">
              <a:avLst>
                <a:gd name="adj" fmla="val 8951"/>
              </a:avLst>
            </a:prstGeom>
            <a:solidFill>
              <a:srgbClr val="E5F2F7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latin typeface="+mn-ea"/>
                  <a:ea typeface="+mn-ea"/>
                </a:rPr>
                <a:t>調査分析法</a:t>
              </a:r>
              <a:endParaRPr kumimoji="1" lang="en-US" altLang="ja-JP" sz="2000" dirty="0">
                <a:latin typeface="+mn-ea"/>
                <a:ea typeface="+mn-ea"/>
              </a:endParaRPr>
            </a:p>
            <a:p>
              <a:pPr indent="180975"/>
              <a:r>
                <a:rPr kumimoji="1" lang="ja-JP" altLang="en-US" sz="1600" spc="160" dirty="0">
                  <a:latin typeface="+mn-ea"/>
                  <a:ea typeface="+mn-ea"/>
                </a:rPr>
                <a:t>・ラインバランス分析・観察法</a:t>
              </a:r>
              <a:endParaRPr kumimoji="1" lang="en-US" altLang="ja-JP" sz="1600" spc="160" dirty="0">
                <a:latin typeface="+mn-ea"/>
                <a:ea typeface="+mn-ea"/>
              </a:endParaRPr>
            </a:p>
            <a:p>
              <a:pPr indent="180975"/>
              <a:r>
                <a:rPr kumimoji="1" lang="ja-JP" altLang="en-US" sz="1600" spc="160" dirty="0">
                  <a:latin typeface="+mn-ea"/>
                  <a:ea typeface="+mn-ea"/>
                </a:rPr>
                <a:t>・タイムスタディー・</a:t>
              </a:r>
              <a:r>
                <a:rPr kumimoji="1" lang="en-US" altLang="ja-JP" sz="1600" spc="160" dirty="0">
                  <a:latin typeface="+mn-ea"/>
                  <a:ea typeface="+mn-ea"/>
                </a:rPr>
                <a:t>M-M</a:t>
              </a:r>
              <a:r>
                <a:rPr kumimoji="1" lang="ja-JP" altLang="en-US" sz="1600" spc="160" dirty="0">
                  <a:latin typeface="+mn-ea"/>
                  <a:ea typeface="+mn-ea"/>
                </a:rPr>
                <a:t>チャート　</a:t>
              </a:r>
            </a:p>
          </p:txBody>
        </p:sp>
        <p:cxnSp>
          <p:nvCxnSpPr>
            <p:cNvPr id="106" name="コネクタ: カギ線 105">
              <a:extLst>
                <a:ext uri="{FF2B5EF4-FFF2-40B4-BE49-F238E27FC236}">
                  <a16:creationId xmlns:a16="http://schemas.microsoft.com/office/drawing/2014/main" id="{AB5D9BA8-07EF-8747-15B6-DDE113B249F8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7995837" y="2625877"/>
              <a:ext cx="742158" cy="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539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E51F8B11-8693-78D8-B6F0-562E270D4F49}"/>
              </a:ext>
            </a:extLst>
          </p:cNvPr>
          <p:cNvSpPr txBox="1"/>
          <p:nvPr/>
        </p:nvSpPr>
        <p:spPr>
          <a:xfrm>
            <a:off x="4817021" y="1434855"/>
            <a:ext cx="1981399" cy="78571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kumimoji="1" lang="ja-JP" altLang="en-US" sz="1200" spc="1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配信講座は</a:t>
            </a:r>
            <a:br>
              <a:rPr kumimoji="1" lang="en-US" altLang="ja-JP" sz="1200" spc="1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ja-JP" altLang="en-US" sz="1200" spc="1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つながっています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55F28CE-7BE1-0B51-226C-84F43C59C090}"/>
              </a:ext>
            </a:extLst>
          </p:cNvPr>
          <p:cNvSpPr txBox="1"/>
          <p:nvPr/>
        </p:nvSpPr>
        <p:spPr>
          <a:xfrm>
            <a:off x="7753367" y="4824055"/>
            <a:ext cx="2887306" cy="292388"/>
          </a:xfrm>
          <a:prstGeom prst="rect">
            <a:avLst/>
          </a:prstGeom>
          <a:noFill/>
          <a:ln w="9525">
            <a:noFill/>
          </a:ln>
        </p:spPr>
        <p:txBody>
          <a:bodyPr wrap="square" lIns="72000" rtlCol="0">
            <a:spAutoFit/>
          </a:bodyPr>
          <a:lstStyle/>
          <a:p>
            <a:pPr algn="l"/>
            <a:r>
              <a:rPr lang="ja-JP" altLang="en-US" sz="1300" dirty="0">
                <a:latin typeface="+mn-ea"/>
                <a:ea typeface="+mn-ea"/>
              </a:rPr>
              <a:t>３）方法（管理）</a:t>
            </a:r>
            <a:r>
              <a:rPr lang="en-US" altLang="ja-JP" sz="1300" dirty="0">
                <a:latin typeface="+mn-ea"/>
                <a:ea typeface="+mn-ea"/>
              </a:rPr>
              <a:t>Method</a:t>
            </a:r>
            <a:endParaRPr kumimoji="1" lang="ja-JP" altLang="en-US" sz="1300" dirty="0">
              <a:latin typeface="+mn-ea"/>
              <a:ea typeface="+mn-ea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50DFF8D-9149-D6B9-CCCD-3E9F6E1CFC09}"/>
              </a:ext>
            </a:extLst>
          </p:cNvPr>
          <p:cNvSpPr/>
          <p:nvPr/>
        </p:nvSpPr>
        <p:spPr bwMode="auto">
          <a:xfrm>
            <a:off x="8018816" y="5466658"/>
            <a:ext cx="3346836" cy="184947"/>
          </a:xfrm>
          <a:prstGeom prst="rect">
            <a:avLst/>
          </a:prstGeom>
          <a:gradFill>
            <a:gsLst>
              <a:gs pos="45000">
                <a:srgbClr val="FDFDFE"/>
              </a:gs>
              <a:gs pos="17000">
                <a:srgbClr val="F9FBFD">
                  <a:alpha val="6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E1C0EE5-08D1-9F37-E8AE-50E235123ACB}"/>
              </a:ext>
            </a:extLst>
          </p:cNvPr>
          <p:cNvSpPr txBox="1"/>
          <p:nvPr/>
        </p:nvSpPr>
        <p:spPr>
          <a:xfrm>
            <a:off x="7753367" y="5539377"/>
            <a:ext cx="3420000" cy="292388"/>
          </a:xfrm>
          <a:prstGeom prst="rect">
            <a:avLst/>
          </a:prstGeom>
          <a:noFill/>
          <a:ln w="9525">
            <a:noFill/>
          </a:ln>
        </p:spPr>
        <p:txBody>
          <a:bodyPr wrap="square" lIns="72000" rtlCol="0">
            <a:spAutoFit/>
          </a:bodyPr>
          <a:lstStyle/>
          <a:p>
            <a:pPr algn="l"/>
            <a:r>
              <a:rPr lang="ja-JP" altLang="en-US" sz="1300" spc="180" dirty="0">
                <a:latin typeface="+mn-ea"/>
                <a:ea typeface="+mn-ea"/>
              </a:rPr>
              <a:t>４）機械（設備）</a:t>
            </a:r>
            <a:r>
              <a:rPr lang="en-US" altLang="ja-JP" sz="1300" spc="180" dirty="0">
                <a:latin typeface="+mn-ea"/>
                <a:ea typeface="+mn-ea"/>
              </a:rPr>
              <a:t>Machine</a:t>
            </a:r>
            <a:endParaRPr kumimoji="1" lang="ja-JP" altLang="en-US" sz="1300" spc="180" dirty="0">
              <a:latin typeface="+mn-ea"/>
              <a:ea typeface="+mn-ea"/>
            </a:endParaRPr>
          </a:p>
        </p:txBody>
      </p:sp>
      <p:graphicFrame>
        <p:nvGraphicFramePr>
          <p:cNvPr id="21" name="表 20">
            <a:extLst>
              <a:ext uri="{FF2B5EF4-FFF2-40B4-BE49-F238E27FC236}">
                <a16:creationId xmlns:a16="http://schemas.microsoft.com/office/drawing/2014/main" id="{6A27E3D4-E7B3-7B7F-3DB8-14FF0BB81764}"/>
              </a:ext>
            </a:extLst>
          </p:cNvPr>
          <p:cNvGraphicFramePr>
            <a:graphicFrameLocks noGrp="1"/>
          </p:cNvGraphicFramePr>
          <p:nvPr/>
        </p:nvGraphicFramePr>
        <p:xfrm>
          <a:off x="8784530" y="2964002"/>
          <a:ext cx="2525486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5486">
                  <a:extLst>
                    <a:ext uri="{9D8B030D-6E8A-4147-A177-3AD203B41FA5}">
                      <a16:colId xmlns:a16="http://schemas.microsoft.com/office/drawing/2014/main" val="1722870548"/>
                    </a:ext>
                  </a:extLst>
                </a:gridCol>
              </a:tblGrid>
              <a:tr h="262962">
                <a:tc>
                  <a:txBody>
                    <a:bodyPr/>
                    <a:lstStyle/>
                    <a:p>
                      <a:r>
                        <a:rPr kumimoji="1" lang="ja-JP" altLang="en-US" sz="1050" dirty="0"/>
                        <a:t>アイデア１、アイデア２・・・・アイデアｎ </a:t>
                      </a:r>
                      <a:endParaRPr kumimoji="1" lang="ja-JP" alt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070250"/>
                  </a:ext>
                </a:extLst>
              </a:tr>
              <a:tr h="291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/>
                        <a:t>アイデア１、アイデア２・・・・アイデアｎ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490791"/>
                  </a:ext>
                </a:extLst>
              </a:tr>
              <a:tr h="262962"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349486"/>
                  </a:ext>
                </a:extLst>
              </a:tr>
              <a:tr h="262962"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302928"/>
                  </a:ext>
                </a:extLst>
              </a:tr>
            </a:tbl>
          </a:graphicData>
        </a:graphic>
      </p:graphicFrame>
      <p:sp>
        <p:nvSpPr>
          <p:cNvPr id="110" name="二等辺三角形 109">
            <a:extLst>
              <a:ext uri="{FF2B5EF4-FFF2-40B4-BE49-F238E27FC236}">
                <a16:creationId xmlns:a16="http://schemas.microsoft.com/office/drawing/2014/main" id="{D936D628-A056-420D-6632-F3606C1854EC}"/>
              </a:ext>
            </a:extLst>
          </p:cNvPr>
          <p:cNvSpPr/>
          <p:nvPr/>
        </p:nvSpPr>
        <p:spPr bwMode="auto">
          <a:xfrm rot="1371433">
            <a:off x="9728268" y="1789129"/>
            <a:ext cx="1573920" cy="1775379"/>
          </a:xfrm>
          <a:custGeom>
            <a:avLst/>
            <a:gdLst>
              <a:gd name="connsiteX0" fmla="*/ 0 w 1833567"/>
              <a:gd name="connsiteY0" fmla="*/ 2193536 h 2193536"/>
              <a:gd name="connsiteX1" fmla="*/ 916784 w 1833567"/>
              <a:gd name="connsiteY1" fmla="*/ 0 h 2193536"/>
              <a:gd name="connsiteX2" fmla="*/ 1833567 w 1833567"/>
              <a:gd name="connsiteY2" fmla="*/ 2193536 h 2193536"/>
              <a:gd name="connsiteX3" fmla="*/ 0 w 1833567"/>
              <a:gd name="connsiteY3" fmla="*/ 2193536 h 2193536"/>
              <a:gd name="connsiteX0" fmla="*/ 0 w 1833567"/>
              <a:gd name="connsiteY0" fmla="*/ 2183109 h 2183109"/>
              <a:gd name="connsiteX1" fmla="*/ 1256463 w 1833567"/>
              <a:gd name="connsiteY1" fmla="*/ 0 h 2183109"/>
              <a:gd name="connsiteX2" fmla="*/ 1833567 w 1833567"/>
              <a:gd name="connsiteY2" fmla="*/ 2183109 h 2183109"/>
              <a:gd name="connsiteX3" fmla="*/ 0 w 1833567"/>
              <a:gd name="connsiteY3" fmla="*/ 2183109 h 2183109"/>
              <a:gd name="connsiteX0" fmla="*/ 0 w 1786210"/>
              <a:gd name="connsiteY0" fmla="*/ 2183109 h 2183109"/>
              <a:gd name="connsiteX1" fmla="*/ 1256463 w 1786210"/>
              <a:gd name="connsiteY1" fmla="*/ 0 h 2183109"/>
              <a:gd name="connsiteX2" fmla="*/ 1786210 w 1786210"/>
              <a:gd name="connsiteY2" fmla="*/ 1838067 h 2183109"/>
              <a:gd name="connsiteX3" fmla="*/ 0 w 1786210"/>
              <a:gd name="connsiteY3" fmla="*/ 2183109 h 2183109"/>
              <a:gd name="connsiteX0" fmla="*/ 0 w 1786210"/>
              <a:gd name="connsiteY0" fmla="*/ 2183109 h 2274549"/>
              <a:gd name="connsiteX1" fmla="*/ 1256463 w 1786210"/>
              <a:gd name="connsiteY1" fmla="*/ 0 h 2274549"/>
              <a:gd name="connsiteX2" fmla="*/ 1786210 w 1786210"/>
              <a:gd name="connsiteY2" fmla="*/ 1838067 h 2274549"/>
              <a:gd name="connsiteX3" fmla="*/ 91440 w 1786210"/>
              <a:gd name="connsiteY3" fmla="*/ 2274549 h 2274549"/>
              <a:gd name="connsiteX0" fmla="*/ 0 w 1786210"/>
              <a:gd name="connsiteY0" fmla="*/ 2183109 h 2183109"/>
              <a:gd name="connsiteX1" fmla="*/ 1256463 w 1786210"/>
              <a:gd name="connsiteY1" fmla="*/ 0 h 2183109"/>
              <a:gd name="connsiteX2" fmla="*/ 1786210 w 1786210"/>
              <a:gd name="connsiteY2" fmla="*/ 1838067 h 2183109"/>
              <a:gd name="connsiteX0" fmla="*/ 0 w 1679590"/>
              <a:gd name="connsiteY0" fmla="*/ 2183109 h 2183109"/>
              <a:gd name="connsiteX1" fmla="*/ 1256463 w 1679590"/>
              <a:gd name="connsiteY1" fmla="*/ 0 h 2183109"/>
              <a:gd name="connsiteX2" fmla="*/ 1679590 w 1679590"/>
              <a:gd name="connsiteY2" fmla="*/ 1428198 h 2183109"/>
              <a:gd name="connsiteX0" fmla="*/ 0 w 1584311"/>
              <a:gd name="connsiteY0" fmla="*/ 1977559 h 1977559"/>
              <a:gd name="connsiteX1" fmla="*/ 1161184 w 1584311"/>
              <a:gd name="connsiteY1" fmla="*/ 0 h 1977559"/>
              <a:gd name="connsiteX2" fmla="*/ 1584311 w 1584311"/>
              <a:gd name="connsiteY2" fmla="*/ 1428198 h 1977559"/>
              <a:gd name="connsiteX0" fmla="*/ 0 w 1562080"/>
              <a:gd name="connsiteY0" fmla="*/ 1977559 h 1977559"/>
              <a:gd name="connsiteX1" fmla="*/ 1161184 w 1562080"/>
              <a:gd name="connsiteY1" fmla="*/ 0 h 1977559"/>
              <a:gd name="connsiteX2" fmla="*/ 1562080 w 1562080"/>
              <a:gd name="connsiteY2" fmla="*/ 1296990 h 1977559"/>
              <a:gd name="connsiteX0" fmla="*/ 0 w 1572882"/>
              <a:gd name="connsiteY0" fmla="*/ 1775379 h 1775379"/>
              <a:gd name="connsiteX1" fmla="*/ 1171986 w 1572882"/>
              <a:gd name="connsiteY1" fmla="*/ 0 h 1775379"/>
              <a:gd name="connsiteX2" fmla="*/ 1572882 w 1572882"/>
              <a:gd name="connsiteY2" fmla="*/ 1296990 h 1775379"/>
              <a:gd name="connsiteX0" fmla="*/ 0 w 1573920"/>
              <a:gd name="connsiteY0" fmla="*/ 1775379 h 1775379"/>
              <a:gd name="connsiteX1" fmla="*/ 1171986 w 1573920"/>
              <a:gd name="connsiteY1" fmla="*/ 0 h 1775379"/>
              <a:gd name="connsiteX2" fmla="*/ 1573920 w 1573920"/>
              <a:gd name="connsiteY2" fmla="*/ 1122896 h 17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920" h="1775379">
                <a:moveTo>
                  <a:pt x="0" y="1775379"/>
                </a:moveTo>
                <a:lnTo>
                  <a:pt x="1171986" y="0"/>
                </a:lnTo>
                <a:lnTo>
                  <a:pt x="1573920" y="1122896"/>
                </a:lnTo>
              </a:path>
            </a:pathLst>
          </a:custGeom>
          <a:solidFill>
            <a:schemeClr val="bg1">
              <a:lumMod val="65000"/>
              <a:alpha val="44000"/>
            </a:schemeClr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graphicFrame>
        <p:nvGraphicFramePr>
          <p:cNvPr id="41" name="表 40">
            <a:extLst>
              <a:ext uri="{FF2B5EF4-FFF2-40B4-BE49-F238E27FC236}">
                <a16:creationId xmlns:a16="http://schemas.microsoft.com/office/drawing/2014/main" id="{CE6A39FE-6972-18E9-6240-5A39B6494847}"/>
              </a:ext>
            </a:extLst>
          </p:cNvPr>
          <p:cNvGraphicFramePr>
            <a:graphicFrameLocks noGrp="1"/>
          </p:cNvGraphicFramePr>
          <p:nvPr/>
        </p:nvGraphicFramePr>
        <p:xfrm>
          <a:off x="8784530" y="4323579"/>
          <a:ext cx="2520000" cy="54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1722870548"/>
                    </a:ext>
                  </a:extLst>
                </a:gridCol>
              </a:tblGrid>
              <a:tr h="262645">
                <a:tc>
                  <a:txBody>
                    <a:bodyPr/>
                    <a:lstStyle/>
                    <a:p>
                      <a:r>
                        <a:rPr kumimoji="1" lang="ja-JP" altLang="en-US" sz="1050" dirty="0"/>
                        <a:t>アイデア１、アイデア２・・・・アイデアｎ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070250"/>
                  </a:ext>
                </a:extLst>
              </a:tr>
              <a:tr h="2845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/>
                        <a:t>アイデア１、アイデア２・・・・アイデアｎ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490791"/>
                  </a:ext>
                </a:extLst>
              </a:tr>
            </a:tbl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6D52529-73D4-9D02-2166-664ED609797C}"/>
              </a:ext>
            </a:extLst>
          </p:cNvPr>
          <p:cNvSpPr/>
          <p:nvPr/>
        </p:nvSpPr>
        <p:spPr bwMode="auto">
          <a:xfrm>
            <a:off x="8018816" y="4708300"/>
            <a:ext cx="3346836" cy="184947"/>
          </a:xfrm>
          <a:prstGeom prst="rect">
            <a:avLst/>
          </a:prstGeom>
          <a:gradFill>
            <a:gsLst>
              <a:gs pos="45000">
                <a:srgbClr val="FDFDFE"/>
              </a:gs>
              <a:gs pos="17000">
                <a:srgbClr val="F9FBFD">
                  <a:alpha val="6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graphicFrame>
        <p:nvGraphicFramePr>
          <p:cNvPr id="45" name="表 44">
            <a:extLst>
              <a:ext uri="{FF2B5EF4-FFF2-40B4-BE49-F238E27FC236}">
                <a16:creationId xmlns:a16="http://schemas.microsoft.com/office/drawing/2014/main" id="{BB3E6AF8-D841-7F9D-EBAA-7DE1A03ADEBF}"/>
              </a:ext>
            </a:extLst>
          </p:cNvPr>
          <p:cNvGraphicFramePr>
            <a:graphicFrameLocks noGrp="1"/>
          </p:cNvGraphicFramePr>
          <p:nvPr/>
        </p:nvGraphicFramePr>
        <p:xfrm>
          <a:off x="8102307" y="5812393"/>
          <a:ext cx="691847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1847">
                  <a:extLst>
                    <a:ext uri="{9D8B030D-6E8A-4147-A177-3AD203B41FA5}">
                      <a16:colId xmlns:a16="http://schemas.microsoft.com/office/drawing/2014/main" val="3447344324"/>
                    </a:ext>
                  </a:extLst>
                </a:gridCol>
              </a:tblGrid>
              <a:tr h="215680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課題１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070250"/>
                  </a:ext>
                </a:extLst>
              </a:tr>
              <a:tr h="272438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課題２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490791"/>
                  </a:ext>
                </a:extLst>
              </a:tr>
            </a:tbl>
          </a:graphicData>
        </a:graphic>
      </p:graphicFrame>
      <p:graphicFrame>
        <p:nvGraphicFramePr>
          <p:cNvPr id="44" name="表 43">
            <a:extLst>
              <a:ext uri="{FF2B5EF4-FFF2-40B4-BE49-F238E27FC236}">
                <a16:creationId xmlns:a16="http://schemas.microsoft.com/office/drawing/2014/main" id="{56E31E59-5074-570B-6496-44EBE153B6AF}"/>
              </a:ext>
            </a:extLst>
          </p:cNvPr>
          <p:cNvGraphicFramePr>
            <a:graphicFrameLocks noGrp="1"/>
          </p:cNvGraphicFramePr>
          <p:nvPr/>
        </p:nvGraphicFramePr>
        <p:xfrm>
          <a:off x="8792737" y="5814653"/>
          <a:ext cx="2525486" cy="54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5486">
                  <a:extLst>
                    <a:ext uri="{9D8B030D-6E8A-4147-A177-3AD203B41FA5}">
                      <a16:colId xmlns:a16="http://schemas.microsoft.com/office/drawing/2014/main" val="1722870548"/>
                    </a:ext>
                  </a:extLst>
                </a:gridCol>
              </a:tblGrid>
              <a:tr h="262645">
                <a:tc>
                  <a:txBody>
                    <a:bodyPr/>
                    <a:lstStyle/>
                    <a:p>
                      <a:r>
                        <a:rPr kumimoji="1" lang="ja-JP" altLang="en-US" sz="1050" dirty="0"/>
                        <a:t>アイデア１、アイデア２・・・・アイデアｎ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070250"/>
                  </a:ext>
                </a:extLst>
              </a:tr>
              <a:tr h="2845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/>
                        <a:t>アイデア１、アイデア２・・・・アイデアｎ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490791"/>
                  </a:ext>
                </a:extLst>
              </a:tr>
            </a:tbl>
          </a:graphicData>
        </a:graphic>
      </p:graphicFrame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E416034-E115-8070-BCBE-28E46C3D342F}"/>
              </a:ext>
            </a:extLst>
          </p:cNvPr>
          <p:cNvSpPr/>
          <p:nvPr/>
        </p:nvSpPr>
        <p:spPr bwMode="auto">
          <a:xfrm>
            <a:off x="8021582" y="6184325"/>
            <a:ext cx="3346836" cy="184947"/>
          </a:xfrm>
          <a:prstGeom prst="rect">
            <a:avLst/>
          </a:prstGeom>
          <a:gradFill>
            <a:gsLst>
              <a:gs pos="45000">
                <a:srgbClr val="FDFDFE"/>
              </a:gs>
              <a:gs pos="17000">
                <a:srgbClr val="F9FBFD">
                  <a:alpha val="6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3355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49950">
        <p159:morph option="byObject"/>
      </p:transition>
    </mc:Choice>
    <mc:Fallback xmlns="">
      <p:transition spd="slow" advTm="1499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0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82" grpId="0" animBg="1"/>
      <p:bldP spid="10" grpId="0"/>
      <p:bldP spid="14" grpId="0"/>
      <p:bldP spid="12" grpId="0"/>
      <p:bldP spid="116" grpId="0" animBg="1"/>
      <p:bldP spid="116" grpId="1" animBg="1"/>
      <p:bldP spid="116" grpId="2" animBg="1"/>
      <p:bldP spid="33" grpId="0"/>
      <p:bldP spid="34" grpId="0"/>
      <p:bldP spid="110" grpId="0" animBg="1"/>
    </p:bldLst>
  </p:timing>
  <p:extLst>
    <p:ext uri="{E180D4A7-C9FB-4DFB-919C-405C955672EB}">
      <p14:showEvtLst xmlns:p14="http://schemas.microsoft.com/office/powerpoint/2010/main">
        <p14:playEvt time="1388" objId="22"/>
        <p14:stopEvt time="147568" objId="2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EFB0B4-011B-2212-EBBA-387E1771D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018" y="345022"/>
            <a:ext cx="5935782" cy="574675"/>
          </a:xfrm>
        </p:spPr>
        <p:txBody>
          <a:bodyPr/>
          <a:lstStyle/>
          <a:p>
            <a:r>
              <a:rPr kumimoji="1" lang="ja-JP" altLang="en-US" dirty="0"/>
              <a:t>アイデアリスト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4FFA3275-5F05-A273-CA94-96693134BFAA}"/>
              </a:ext>
            </a:extLst>
          </p:cNvPr>
          <p:cNvGraphicFramePr>
            <a:graphicFrameLocks noGrp="1"/>
          </p:cNvGraphicFramePr>
          <p:nvPr/>
        </p:nvGraphicFramePr>
        <p:xfrm>
          <a:off x="1015980" y="1343245"/>
          <a:ext cx="5147314" cy="2362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4690">
                  <a:extLst>
                    <a:ext uri="{9D8B030D-6E8A-4147-A177-3AD203B41FA5}">
                      <a16:colId xmlns:a16="http://schemas.microsoft.com/office/drawing/2014/main" val="2596340360"/>
                    </a:ext>
                  </a:extLst>
                </a:gridCol>
                <a:gridCol w="3772624">
                  <a:extLst>
                    <a:ext uri="{9D8B030D-6E8A-4147-A177-3AD203B41FA5}">
                      <a16:colId xmlns:a16="http://schemas.microsoft.com/office/drawing/2014/main" val="40191964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spc="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ムダ作業</a:t>
                      </a:r>
                      <a:endParaRPr kumimoji="1" lang="ja-JP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spc="140" dirty="0">
                          <a:latin typeface="+mn-ea"/>
                          <a:ea typeface="+mn-ea"/>
                        </a:rPr>
                        <a:t>探す･迷う</a:t>
                      </a:r>
                      <a:r>
                        <a:rPr kumimoji="1" lang="en-US" altLang="ja-JP" sz="1300" spc="140" dirty="0">
                          <a:latin typeface="+mn-ea"/>
                          <a:ea typeface="+mn-ea"/>
                        </a:rPr>
                        <a:t>&lt;5S&gt;</a:t>
                      </a:r>
                      <a:r>
                        <a:rPr kumimoji="1" lang="ja-JP" altLang="en-US" sz="1300" spc="140" dirty="0">
                          <a:latin typeface="+mn-ea"/>
                          <a:ea typeface="+mn-ea"/>
                        </a:rPr>
                        <a:t>、監視作業</a:t>
                      </a:r>
                      <a:r>
                        <a:rPr kumimoji="1" lang="en-US" altLang="ja-JP" sz="1300" spc="140" dirty="0">
                          <a:latin typeface="+mn-ea"/>
                          <a:ea typeface="+mn-ea"/>
                        </a:rPr>
                        <a:t>&lt;</a:t>
                      </a:r>
                      <a:r>
                        <a:rPr kumimoji="1" lang="ja-JP" altLang="en-US" sz="1300" spc="140" dirty="0">
                          <a:latin typeface="+mn-ea"/>
                          <a:ea typeface="+mn-ea"/>
                        </a:rPr>
                        <a:t>ｾﾝｻｰ</a:t>
                      </a:r>
                      <a:r>
                        <a:rPr kumimoji="1" lang="en-US" altLang="ja-JP" sz="1300" spc="140" dirty="0">
                          <a:latin typeface="+mn-ea"/>
                          <a:ea typeface="+mn-ea"/>
                        </a:rPr>
                        <a:t>&gt;</a:t>
                      </a:r>
                      <a:r>
                        <a:rPr kumimoji="1" lang="ja-JP" altLang="en-US" sz="1300" spc="140" dirty="0">
                          <a:latin typeface="+mn-ea"/>
                          <a:ea typeface="+mn-ea"/>
                        </a:rPr>
                        <a:t>、運搬・移動</a:t>
                      </a:r>
                      <a:r>
                        <a:rPr kumimoji="1" lang="en-US" altLang="ja-JP" sz="1300" spc="140" dirty="0">
                          <a:latin typeface="+mn-ea"/>
                          <a:ea typeface="+mn-ea"/>
                        </a:rPr>
                        <a:t>&lt;</a:t>
                      </a:r>
                      <a:r>
                        <a:rPr kumimoji="1" lang="ja-JP" altLang="en-US" sz="1300" spc="140" dirty="0">
                          <a:latin typeface="+mn-ea"/>
                          <a:ea typeface="+mn-ea"/>
                        </a:rPr>
                        <a:t>ﾚｲｱｳﾄ</a:t>
                      </a:r>
                      <a:r>
                        <a:rPr kumimoji="1" lang="en-US" altLang="ja-JP" sz="1300" spc="140" dirty="0">
                          <a:latin typeface="+mn-ea"/>
                          <a:ea typeface="+mn-ea"/>
                        </a:rPr>
                        <a:t>&gt;</a:t>
                      </a:r>
                      <a:r>
                        <a:rPr kumimoji="1" lang="ja-JP" altLang="en-US" sz="1300" spc="140" dirty="0">
                          <a:latin typeface="+mn-ea"/>
                          <a:ea typeface="+mn-ea"/>
                        </a:rPr>
                        <a:t>、ムダ・ムラ・ムリ</a:t>
                      </a:r>
                      <a:r>
                        <a:rPr kumimoji="1" lang="en-US" altLang="ja-JP" sz="1300" spc="140" dirty="0">
                          <a:latin typeface="+mn-ea"/>
                          <a:ea typeface="+mn-ea"/>
                        </a:rPr>
                        <a:t>&lt;</a:t>
                      </a:r>
                      <a:r>
                        <a:rPr kumimoji="1" lang="ja-JP" altLang="en-US" sz="1300" spc="140" dirty="0">
                          <a:latin typeface="+mn-ea"/>
                          <a:ea typeface="+mn-ea"/>
                        </a:rPr>
                        <a:t>見える化</a:t>
                      </a:r>
                      <a:r>
                        <a:rPr kumimoji="1" lang="en-US" altLang="ja-JP" sz="1300" spc="140" dirty="0">
                          <a:latin typeface="+mn-ea"/>
                          <a:ea typeface="+mn-ea"/>
                        </a:rPr>
                        <a:t>&gt;</a:t>
                      </a:r>
                      <a:endParaRPr kumimoji="1" lang="ja-JP" altLang="en-US" sz="1300" spc="140" dirty="0">
                        <a:latin typeface="+mn-ea"/>
                        <a:ea typeface="+mn-ea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592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spc="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段取替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spc="140" dirty="0">
                          <a:latin typeface="+mn-ea"/>
                          <a:ea typeface="+mn-ea"/>
                        </a:rPr>
                        <a:t>内段取りの外段取り化、治具考案、ボルトは廃止、ワンタッチ化、作業手順見直し、応援体制</a:t>
                      </a:r>
                      <a:endParaRPr kumimoji="1" lang="ja-JP" altLang="en-US" sz="1300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918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spc="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刃具交換</a:t>
                      </a:r>
                      <a:endParaRPr kumimoji="1" lang="ja-JP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300" spc="140" dirty="0">
                          <a:latin typeface="+mn-ea"/>
                          <a:ea typeface="+mn-ea"/>
                        </a:rPr>
                        <a:t>探す＜</a:t>
                      </a:r>
                      <a:r>
                        <a:rPr lang="en-US" altLang="ja-JP" sz="1300" spc="140" dirty="0">
                          <a:latin typeface="+mn-ea"/>
                          <a:ea typeface="+mn-ea"/>
                        </a:rPr>
                        <a:t>5S</a:t>
                      </a:r>
                      <a:r>
                        <a:rPr lang="ja-JP" altLang="en-US" sz="1300" spc="140" dirty="0">
                          <a:latin typeface="+mn-ea"/>
                          <a:ea typeface="+mn-ea"/>
                        </a:rPr>
                        <a:t>＞、刃具の使用履歴管理、刃具選択の標準化、交換台車</a:t>
                      </a:r>
                      <a:endParaRPr kumimoji="1" lang="ja-JP" altLang="en-US" sz="1300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774753"/>
                  </a:ext>
                </a:extLst>
              </a:tr>
              <a:tr h="42736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  <a:defRPr/>
                      </a:pPr>
                      <a:r>
                        <a:rPr lang="ja-JP" altLang="en-US" sz="1600" spc="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作業速度</a:t>
                      </a:r>
                      <a:endParaRPr lang="ja-JP" altLang="en-US" sz="1600" spc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spc="140" dirty="0">
                          <a:latin typeface="+mn-ea"/>
                          <a:ea typeface="+mn-ea"/>
                        </a:rPr>
                        <a:t>実態の認識</a:t>
                      </a:r>
                      <a:r>
                        <a:rPr kumimoji="1" lang="en-US" altLang="ja-JP" sz="1300" spc="140" dirty="0"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300" spc="140" dirty="0">
                          <a:latin typeface="+mn-ea"/>
                          <a:ea typeface="+mn-ea"/>
                        </a:rPr>
                        <a:t>熟練者との差</a:t>
                      </a:r>
                      <a:r>
                        <a:rPr kumimoji="1" lang="en-US" altLang="ja-JP" sz="1300" spc="140" dirty="0">
                          <a:latin typeface="+mn-ea"/>
                          <a:ea typeface="+mn-ea"/>
                        </a:rPr>
                        <a:t>)</a:t>
                      </a:r>
                      <a:r>
                        <a:rPr kumimoji="1" lang="ja-JP" altLang="en-US" sz="1300" spc="140" dirty="0">
                          <a:latin typeface="+mn-ea"/>
                          <a:ea typeface="+mn-ea"/>
                        </a:rPr>
                        <a:t>、動機づけ、教え合い、作業の標準化と標準時間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741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spc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単純作業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spc="140" dirty="0">
                          <a:latin typeface="+mn-ea"/>
                          <a:ea typeface="+mn-ea"/>
                        </a:rPr>
                        <a:t>配置のローテーション、電動工具、カラクリ導入、ロボット化、肉体負荷軽減補助具</a:t>
                      </a:r>
                      <a:endParaRPr kumimoji="1" lang="ja-JP" altLang="en-US" sz="1300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704262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7F0251D-2A65-F005-F1E2-BB9AC5466F2D}"/>
              </a:ext>
            </a:extLst>
          </p:cNvPr>
          <p:cNvSpPr txBox="1"/>
          <p:nvPr/>
        </p:nvSpPr>
        <p:spPr>
          <a:xfrm>
            <a:off x="621820" y="978283"/>
            <a:ext cx="2412840" cy="3693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１）人（作業）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Man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8CCA4735-0D4D-D218-A04F-DE96B2C8CB6C}"/>
              </a:ext>
            </a:extLst>
          </p:cNvPr>
          <p:cNvGraphicFramePr>
            <a:graphicFrameLocks noGrp="1"/>
          </p:cNvGraphicFramePr>
          <p:nvPr/>
        </p:nvGraphicFramePr>
        <p:xfrm>
          <a:off x="975116" y="4128025"/>
          <a:ext cx="5176302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257">
                  <a:extLst>
                    <a:ext uri="{9D8B030D-6E8A-4147-A177-3AD203B41FA5}">
                      <a16:colId xmlns:a16="http://schemas.microsoft.com/office/drawing/2014/main" val="2596340360"/>
                    </a:ext>
                  </a:extLst>
                </a:gridCol>
                <a:gridCol w="3808045">
                  <a:extLst>
                    <a:ext uri="{9D8B030D-6E8A-4147-A177-3AD203B41FA5}">
                      <a16:colId xmlns:a16="http://schemas.microsoft.com/office/drawing/2014/main" val="40191964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spc="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品質不良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spc="140" dirty="0">
                          <a:latin typeface="+mn-ea"/>
                          <a:ea typeface="+mn-ea"/>
                        </a:rPr>
                        <a:t>工程での造り込み、品質基準の明確化、チェック方法、人と</a:t>
                      </a:r>
                      <a:r>
                        <a:rPr kumimoji="1" lang="en-US" altLang="ja-JP" sz="1300" spc="140" dirty="0">
                          <a:latin typeface="+mn-ea"/>
                          <a:ea typeface="+mn-ea"/>
                        </a:rPr>
                        <a:t>3M</a:t>
                      </a:r>
                      <a:r>
                        <a:rPr kumimoji="1" lang="ja-JP" altLang="en-US" sz="1300" spc="140" dirty="0">
                          <a:latin typeface="+mn-ea"/>
                          <a:ea typeface="+mn-ea"/>
                        </a:rPr>
                        <a:t>の工夫、ヒューマンエラー対策、</a:t>
                      </a:r>
                      <a:r>
                        <a:rPr kumimoji="1" lang="en-US" altLang="ja-JP" sz="1300" spc="140" dirty="0" err="1">
                          <a:latin typeface="+mn-ea"/>
                          <a:ea typeface="+mn-ea"/>
                        </a:rPr>
                        <a:t>3H</a:t>
                      </a:r>
                      <a:r>
                        <a:rPr kumimoji="1" lang="ja-JP" altLang="en-US" sz="1300" spc="140" dirty="0">
                          <a:latin typeface="+mn-ea"/>
                          <a:ea typeface="+mn-ea"/>
                        </a:rPr>
                        <a:t>、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592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spc="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調達遅れ</a:t>
                      </a:r>
                      <a:endParaRPr lang="ja-JP" altLang="en-US" sz="1600" spc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spc="140" dirty="0">
                          <a:latin typeface="+mn-ea"/>
                          <a:ea typeface="+mn-ea"/>
                        </a:rPr>
                        <a:t>調達品の在庫管理（在庫の見える化、調達品の納期管理、発注事務のシンプル化など）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46704262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13F3B54-ACF9-D6F6-B71C-158F7E81027E}"/>
              </a:ext>
            </a:extLst>
          </p:cNvPr>
          <p:cNvGraphicFramePr>
            <a:graphicFrameLocks noGrp="1"/>
          </p:cNvGraphicFramePr>
          <p:nvPr/>
        </p:nvGraphicFramePr>
        <p:xfrm>
          <a:off x="6772537" y="1400860"/>
          <a:ext cx="4973362" cy="4282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3187">
                  <a:extLst>
                    <a:ext uri="{9D8B030D-6E8A-4147-A177-3AD203B41FA5}">
                      <a16:colId xmlns:a16="http://schemas.microsoft.com/office/drawing/2014/main" val="2596340360"/>
                    </a:ext>
                  </a:extLst>
                </a:gridCol>
                <a:gridCol w="3600175">
                  <a:extLst>
                    <a:ext uri="{9D8B030D-6E8A-4147-A177-3AD203B41FA5}">
                      <a16:colId xmlns:a16="http://schemas.microsoft.com/office/drawing/2014/main" val="4019196404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spc="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設定不良</a:t>
                      </a:r>
                      <a:endParaRPr kumimoji="1" lang="ja-JP" altLang="en-US" sz="16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300" spc="140" dirty="0">
                          <a:latin typeface="+mn-ea"/>
                          <a:ea typeface="+mn-ea"/>
                        </a:rPr>
                        <a:t>加工パラメータを実験や科学的見地から最適値を見つける、標準化</a:t>
                      </a:r>
                      <a:endParaRPr kumimoji="1" lang="ja-JP" altLang="en-US" sz="1300" spc="140" dirty="0">
                        <a:latin typeface="+mn-ea"/>
                        <a:ea typeface="+mn-ea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592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spc="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故障・修理</a:t>
                      </a:r>
                      <a:endParaRPr kumimoji="1" lang="ja-JP" altLang="en-US" sz="16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300" spc="140" dirty="0">
                          <a:latin typeface="+mn-ea"/>
                          <a:ea typeface="+mn-ea"/>
                        </a:rPr>
                        <a:t>定期点検と記録、</a:t>
                      </a:r>
                      <a:r>
                        <a:rPr kumimoji="1" lang="ja-JP" altLang="en-US" sz="1300" spc="140" dirty="0">
                          <a:latin typeface="+mn-ea"/>
                          <a:ea typeface="+mn-ea"/>
                        </a:rPr>
                        <a:t>保全技能の習得と向上、予防保全、改良保全</a:t>
                      </a:r>
                      <a:endParaRPr kumimoji="1" lang="ja-JP" altLang="en-US" sz="1300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918273"/>
                  </a:ext>
                </a:extLst>
              </a:tr>
              <a:tr h="471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spc="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チョコ停</a:t>
                      </a:r>
                      <a:endParaRPr kumimoji="1" lang="ja-JP" altLang="en-US" sz="16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spc="140" dirty="0">
                          <a:latin typeface="+mn-ea"/>
                          <a:ea typeface="+mn-ea"/>
                        </a:rPr>
                        <a:t>ビデオ撮影原因究明、搬送装置点検・清掃、センサー設置、アラーム、自動停止</a:t>
                      </a:r>
                      <a:endParaRPr kumimoji="1" lang="ja-JP" altLang="en-US" sz="1300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774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spc="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空　転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spc="140" dirty="0">
                          <a:latin typeface="+mn-ea"/>
                          <a:ea typeface="+mn-ea"/>
                        </a:rPr>
                        <a:t>センサー設置、終了検知、</a:t>
                      </a:r>
                      <a:r>
                        <a:rPr lang="ja-JP" altLang="en-US" sz="1300" spc="140" dirty="0">
                          <a:latin typeface="+mn-ea"/>
                          <a:ea typeface="+mn-ea"/>
                        </a:rPr>
                        <a:t>自動停止、チョコ停低減、アラーム</a:t>
                      </a:r>
                      <a:endParaRPr kumimoji="1" lang="en-US" altLang="ja-JP" sz="1300" spc="140" dirty="0">
                        <a:latin typeface="+mn-ea"/>
                        <a:ea typeface="+mn-ea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741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spc="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立上げ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spc="140" dirty="0">
                          <a:latin typeface="+mn-ea"/>
                          <a:ea typeface="+mn-ea"/>
                        </a:rPr>
                        <a:t>初期調整の順序や調整値の標準化、</a:t>
                      </a:r>
                      <a:r>
                        <a:rPr kumimoji="1" lang="ja-JP" altLang="en-US" sz="1400" b="0" i="0" u="none" strike="noStrike" kern="1200" spc="14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位置決めのワンタッチ化</a:t>
                      </a:r>
                      <a:endParaRPr lang="en-US" altLang="ja-JP" sz="1300" spc="140" dirty="0">
                        <a:latin typeface="+mn-ea"/>
                        <a:ea typeface="+mn-ea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632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spc="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スピード低下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300" spc="140" dirty="0">
                          <a:latin typeface="+mn-ea"/>
                          <a:ea typeface="+mn-ea"/>
                        </a:rPr>
                        <a:t>速度</a:t>
                      </a:r>
                      <a:r>
                        <a:rPr kumimoji="1" lang="ja-JP" altLang="en-US" sz="1300" spc="140" dirty="0">
                          <a:latin typeface="+mn-ea"/>
                          <a:ea typeface="+mn-ea"/>
                        </a:rPr>
                        <a:t>の標準値設定、発生時の検知、</a:t>
                      </a:r>
                      <a:r>
                        <a:rPr lang="ja-JP" altLang="en-US" sz="1300" spc="140" dirty="0">
                          <a:latin typeface="+mn-ea"/>
                          <a:ea typeface="+mn-ea"/>
                        </a:rPr>
                        <a:t>品質不安定の原因究明と対策</a:t>
                      </a:r>
                      <a:endParaRPr kumimoji="1" lang="ja-JP" altLang="en-US" sz="1300" spc="140" dirty="0">
                        <a:latin typeface="+mn-ea"/>
                        <a:ea typeface="+mn-ea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203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kern="1200" spc="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作業待ち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spc="140" dirty="0">
                          <a:latin typeface="+mn-ea"/>
                          <a:ea typeface="+mn-ea"/>
                        </a:rPr>
                        <a:t>全ての作業に着目した作業改善（熟練度、省力設備、応援体制、配置・分担・・）</a:t>
                      </a:r>
                      <a:endParaRPr kumimoji="1" lang="ja-JP" altLang="en-US" sz="1300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35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spc="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仕様不十分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spc="140" dirty="0">
                          <a:latin typeface="+mn-ea"/>
                          <a:ea typeface="+mn-ea"/>
                        </a:rPr>
                        <a:t>大容量化、高速化、可変速化、ネック工程の改造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556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spc="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稼働時間</a:t>
                      </a:r>
                      <a:endParaRPr lang="ja-JP" altLang="en-US" sz="1600" spc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spc="140" dirty="0">
                          <a:latin typeface="+mn-ea"/>
                          <a:ea typeface="+mn-ea"/>
                        </a:rPr>
                        <a:t>終業後の自動加工</a:t>
                      </a:r>
                      <a:r>
                        <a:rPr kumimoji="1" lang="en-US" altLang="ja-JP" sz="1300" spc="140" dirty="0"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300" spc="140" dirty="0">
                          <a:latin typeface="+mn-ea"/>
                          <a:ea typeface="+mn-ea"/>
                        </a:rPr>
                        <a:t>半自動加工機</a:t>
                      </a:r>
                      <a:r>
                        <a:rPr kumimoji="1" lang="en-US" altLang="ja-JP" sz="1300" spc="140" dirty="0">
                          <a:latin typeface="+mn-ea"/>
                          <a:ea typeface="+mn-ea"/>
                        </a:rPr>
                        <a:t>)､</a:t>
                      </a:r>
                      <a:r>
                        <a:rPr kumimoji="1" lang="ja-JP" altLang="en-US" sz="1300" spc="140" dirty="0">
                          <a:latin typeface="+mn-ea"/>
                          <a:ea typeface="+mn-ea"/>
                        </a:rPr>
                        <a:t>始業前の自動起動</a:t>
                      </a:r>
                      <a:r>
                        <a:rPr kumimoji="1" lang="en-US" altLang="ja-JP" sz="1300" spc="140" dirty="0"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300" spc="140" dirty="0">
                          <a:latin typeface="+mn-ea"/>
                          <a:ea typeface="+mn-ea"/>
                        </a:rPr>
                        <a:t>加熱炉等</a:t>
                      </a:r>
                      <a:r>
                        <a:rPr kumimoji="1" lang="en-US" altLang="ja-JP" sz="1300" spc="140" dirty="0">
                          <a:latin typeface="+mn-ea"/>
                          <a:ea typeface="+mn-ea"/>
                        </a:rPr>
                        <a:t>)</a:t>
                      </a:r>
                      <a:r>
                        <a:rPr kumimoji="1" lang="ja-JP" altLang="en-US" sz="1300" spc="140" dirty="0">
                          <a:latin typeface="+mn-ea"/>
                          <a:ea typeface="+mn-ea"/>
                        </a:rPr>
                        <a:t>により稼働時間増</a:t>
                      </a:r>
                      <a:endParaRPr kumimoji="1" lang="ja-JP" altLang="en-US" sz="1300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46704262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269ABE7-C565-6062-E196-148FB0CDC055}"/>
              </a:ext>
            </a:extLst>
          </p:cNvPr>
          <p:cNvSpPr txBox="1"/>
          <p:nvPr/>
        </p:nvSpPr>
        <p:spPr>
          <a:xfrm>
            <a:off x="580956" y="3763063"/>
            <a:ext cx="2887306" cy="3693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２）材料（モノ）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Material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2257BB1-F927-508D-7E50-C39E147C4690}"/>
              </a:ext>
            </a:extLst>
          </p:cNvPr>
          <p:cNvSpPr txBox="1"/>
          <p:nvPr/>
        </p:nvSpPr>
        <p:spPr>
          <a:xfrm>
            <a:off x="6337515" y="1027118"/>
            <a:ext cx="3420000" cy="3693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pc="180" dirty="0">
                <a:latin typeface="+mn-ea"/>
                <a:ea typeface="+mn-ea"/>
              </a:rPr>
              <a:t>４）機械（設備）</a:t>
            </a:r>
            <a:r>
              <a:rPr lang="en-US" altLang="ja-JP" spc="180" dirty="0">
                <a:latin typeface="+mn-ea"/>
                <a:ea typeface="+mn-ea"/>
              </a:rPr>
              <a:t>Machine</a:t>
            </a:r>
            <a:endParaRPr kumimoji="1" lang="ja-JP" altLang="en-US" spc="180" dirty="0">
              <a:latin typeface="+mn-ea"/>
              <a:ea typeface="+mn-ea"/>
            </a:endParaRP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7AFE369D-A266-1AB8-D186-2186F3689263}"/>
              </a:ext>
            </a:extLst>
          </p:cNvPr>
          <p:cNvGraphicFramePr>
            <a:graphicFrameLocks noGrp="1"/>
          </p:cNvGraphicFramePr>
          <p:nvPr/>
        </p:nvGraphicFramePr>
        <p:xfrm>
          <a:off x="1016238" y="5512796"/>
          <a:ext cx="5170806" cy="960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403">
                  <a:extLst>
                    <a:ext uri="{9D8B030D-6E8A-4147-A177-3AD203B41FA5}">
                      <a16:colId xmlns:a16="http://schemas.microsoft.com/office/drawing/2014/main" val="2596340360"/>
                    </a:ext>
                  </a:extLst>
                </a:gridCol>
                <a:gridCol w="3816403">
                  <a:extLst>
                    <a:ext uri="{9D8B030D-6E8A-4147-A177-3AD203B41FA5}">
                      <a16:colId xmlns:a16="http://schemas.microsoft.com/office/drawing/2014/main" val="40191964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spc="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工程切れ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300" spc="140" dirty="0">
                          <a:latin typeface="+mn-ea"/>
                          <a:ea typeface="+mn-ea"/>
                        </a:rPr>
                        <a:t>ネック前仕掛在庫、生産統制の選択肢拡張、生産状況の可視化と共有化、気配できる体制、</a:t>
                      </a:r>
                      <a:r>
                        <a:rPr kumimoji="1" lang="en-US" altLang="ja-JP" sz="1300" dirty="0">
                          <a:latin typeface="+mn-ea"/>
                          <a:ea typeface="+mn-ea"/>
                        </a:rPr>
                        <a:t>IoT</a:t>
                      </a:r>
                      <a:endParaRPr kumimoji="1" lang="en-US" altLang="ja-JP" sz="1300" spc="140" dirty="0">
                        <a:latin typeface="+mn-ea"/>
                        <a:ea typeface="+mn-ea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592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eaLnBrk="1" fontAlgn="ctr" hangingPunct="1">
                        <a:defRPr/>
                      </a:pPr>
                      <a:r>
                        <a:rPr lang="ja-JP" altLang="en-US" sz="1600" spc="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管理待ち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300" spc="140" dirty="0">
                          <a:latin typeface="+mn-ea"/>
                          <a:ea typeface="+mn-ea"/>
                        </a:rPr>
                        <a:t>生産スケジュールの柔軟化</a:t>
                      </a:r>
                      <a:r>
                        <a:rPr lang="en-US" altLang="ja-JP" sz="1300" spc="140" dirty="0">
                          <a:latin typeface="+mn-ea"/>
                          <a:ea typeface="+mn-ea"/>
                        </a:rPr>
                        <a:t>､</a:t>
                      </a:r>
                      <a:r>
                        <a:rPr lang="ja-JP" altLang="en-US" sz="1300" spc="140" dirty="0">
                          <a:latin typeface="+mn-ea"/>
                          <a:ea typeface="+mn-ea"/>
                        </a:rPr>
                        <a:t>品質判定等の意思決定迅速化、生産状況の可視化と共有化、</a:t>
                      </a:r>
                      <a:r>
                        <a:rPr kumimoji="1" lang="en-US" altLang="ja-JP" sz="1300" dirty="0">
                          <a:latin typeface="+mn-ea"/>
                          <a:ea typeface="+mn-ea"/>
                        </a:rPr>
                        <a:t>IoT</a:t>
                      </a:r>
                      <a:endParaRPr kumimoji="1" lang="en-US" altLang="ja-JP" sz="1300" spc="140" dirty="0">
                        <a:latin typeface="+mn-ea"/>
                        <a:ea typeface="+mn-ea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352712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C970BFA-A710-F4BA-10A7-D456178788D9}"/>
              </a:ext>
            </a:extLst>
          </p:cNvPr>
          <p:cNvSpPr txBox="1"/>
          <p:nvPr/>
        </p:nvSpPr>
        <p:spPr>
          <a:xfrm>
            <a:off x="621820" y="5147833"/>
            <a:ext cx="2887306" cy="3693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dirty="0">
                <a:latin typeface="+mn-ea"/>
                <a:ea typeface="+mn-ea"/>
              </a:rPr>
              <a:t>３）方法（管理）</a:t>
            </a:r>
            <a:r>
              <a:rPr lang="en-US" altLang="ja-JP" dirty="0">
                <a:latin typeface="+mn-ea"/>
                <a:ea typeface="+mn-ea"/>
              </a:rPr>
              <a:t>Method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8567221-77E3-5FB4-EF9A-EC16749AD7C9}"/>
              </a:ext>
            </a:extLst>
          </p:cNvPr>
          <p:cNvSpPr txBox="1"/>
          <p:nvPr/>
        </p:nvSpPr>
        <p:spPr>
          <a:xfrm>
            <a:off x="1202077" y="2060498"/>
            <a:ext cx="1040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/>
              <a:t>ワーク交換含む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034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280"/>
    </mc:Choice>
    <mc:Fallback xmlns="">
      <p:transition spd="slow" advTm="395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0" grpId="0"/>
      <p:bldP spid="7" grpId="0"/>
    </p:bldLst>
  </p:timing>
  <p:extLst>
    <p:ext uri="{3A86A75C-4F4B-4683-9AE1-C65F6400EC91}">
      <p14:laserTraceLst xmlns:p14="http://schemas.microsoft.com/office/powerpoint/2010/main">
        <p14:tracePtLst>
          <p14:tracePt t="3825" x="65088" y="841375"/>
          <p14:tracePt t="3842" x="96838" y="865188"/>
          <p14:tracePt t="3859" x="112713" y="881063"/>
          <p14:tracePt t="3875" x="120650" y="881063"/>
          <p14:tracePt t="4200" x="96838" y="881063"/>
          <p14:tracePt t="4215" x="65088" y="881063"/>
          <p14:tracePt t="4242" x="39688" y="881063"/>
          <p14:tracePt t="4326" x="39688" y="873125"/>
          <p14:tracePt t="5360" x="39688" y="865188"/>
          <p14:tracePt t="5410" x="57150" y="857250"/>
          <p14:tracePt t="5427" x="65088" y="857250"/>
          <p14:tracePt t="5443" x="73025" y="857250"/>
          <p14:tracePt t="5512" x="80963" y="857250"/>
          <p14:tracePt t="5527" x="88900" y="857250"/>
          <p14:tracePt t="5543" x="161925" y="873125"/>
          <p14:tracePt t="5560" x="274638" y="906463"/>
          <p14:tracePt t="5578" x="363538" y="922338"/>
          <p14:tracePt t="5596" x="387350" y="922338"/>
          <p14:tracePt t="5612" x="404813" y="930275"/>
          <p14:tracePt t="5646" x="412750" y="930275"/>
          <p14:tracePt t="5808" x="412750" y="938213"/>
          <p14:tracePt t="5827" x="412750" y="954088"/>
          <p14:tracePt t="5844" x="387350" y="1011238"/>
          <p14:tracePt t="5844" x="363538" y="1035050"/>
          <p14:tracePt t="5861" x="347663" y="1050925"/>
          <p14:tracePt t="5877" x="347663" y="1084263"/>
          <p14:tracePt t="5894" x="347663" y="1100138"/>
          <p14:tracePt t="5911" x="347663" y="1116013"/>
          <p14:tracePt t="5927" x="347663" y="1123950"/>
          <p14:tracePt t="5944" x="363538" y="1131888"/>
          <p14:tracePt t="5963" x="396875" y="1131888"/>
          <p14:tracePt t="5983" x="444500" y="1147763"/>
          <p14:tracePt t="6012" x="476250" y="1181100"/>
          <p14:tracePt t="6027" x="493713" y="1196975"/>
          <p14:tracePt t="6028" x="493713" y="1204913"/>
          <p14:tracePt t="6044" x="501650" y="1212850"/>
          <p14:tracePt t="6081" x="509588" y="1212850"/>
          <p14:tracePt t="6103" x="525463" y="1212850"/>
          <p14:tracePt t="6129" x="541338" y="1204913"/>
          <p14:tracePt t="6144" x="549275" y="1196975"/>
          <p14:tracePt t="6161" x="557213" y="1196975"/>
          <p14:tracePt t="6178" x="565150" y="1196975"/>
          <p14:tracePt t="6194" x="590550" y="1196975"/>
          <p14:tracePt t="6211" x="622300" y="1196975"/>
          <p14:tracePt t="6228" x="655638" y="1196975"/>
          <p14:tracePt t="6229" x="663575" y="1196975"/>
          <p14:tracePt t="6244" x="671513" y="1196975"/>
          <p14:tracePt t="6278" x="679450" y="1196975"/>
          <p14:tracePt t="6294" x="703263" y="1196975"/>
          <p14:tracePt t="6311" x="760413" y="1196975"/>
          <p14:tracePt t="6328" x="823913" y="1196975"/>
          <p14:tracePt t="6344" x="922338" y="1204913"/>
          <p14:tracePt t="6362" x="954088" y="1204913"/>
          <p14:tracePt t="6402" x="962025" y="1204913"/>
          <p14:tracePt t="6428" x="985838" y="1204913"/>
          <p14:tracePt t="6429" x="993775" y="1204913"/>
          <p14:tracePt t="6445" x="1035050" y="1204913"/>
          <p14:tracePt t="6461" x="1050925" y="1204913"/>
          <p14:tracePt t="6478" x="1058863" y="1204913"/>
          <p14:tracePt t="6547" x="1066800" y="1204913"/>
          <p14:tracePt t="6561" x="1074738" y="1204913"/>
          <p14:tracePt t="6577" x="1082675" y="1204913"/>
          <p14:tracePt t="6594" x="1092200" y="1204913"/>
          <p14:tracePt t="7421" x="1100138" y="1212850"/>
          <p14:tracePt t="7445" x="1123950" y="1254125"/>
          <p14:tracePt t="7463" x="1123950" y="1262063"/>
          <p14:tracePt t="7479" x="1123950" y="1277938"/>
          <p14:tracePt t="7513" x="1131888" y="1277938"/>
          <p14:tracePt t="7545" x="1131888" y="1285875"/>
          <p14:tracePt t="7583" x="1131888" y="1293813"/>
          <p14:tracePt t="7631" x="1131888" y="1301750"/>
          <p14:tracePt t="7687" x="1131888" y="1309688"/>
          <p14:tracePt t="7719" x="1131888" y="1317625"/>
          <p14:tracePt t="7892" x="1139825" y="1317625"/>
          <p14:tracePt t="9669" x="1139825" y="1325563"/>
          <p14:tracePt t="10532" x="1155700" y="1350963"/>
          <p14:tracePt t="10548" x="1163638" y="1366838"/>
          <p14:tracePt t="10564" x="1181100" y="1374775"/>
          <p14:tracePt t="10580" x="1189038" y="1374775"/>
          <p14:tracePt t="10643" x="1189038" y="1382713"/>
          <p14:tracePt t="10702" x="1181100" y="1382713"/>
          <p14:tracePt t="10797" x="1204913" y="1390650"/>
          <p14:tracePt t="10857" x="1204913" y="1398588"/>
          <p14:tracePt t="10888" x="1204913" y="1406525"/>
          <p14:tracePt t="10914" x="1204913" y="1416050"/>
          <p14:tracePt t="10931" x="1204913" y="1431925"/>
          <p14:tracePt t="10947" x="1196975" y="1455738"/>
          <p14:tracePt t="10965" x="1189038" y="1479550"/>
          <p14:tracePt t="10981" x="1189038" y="1487488"/>
          <p14:tracePt t="11080" x="1181100" y="1495425"/>
          <p14:tracePt t="11089" x="1181100" y="1504950"/>
          <p14:tracePt t="11114" x="1171575" y="1528763"/>
          <p14:tracePt t="11131" x="1163638" y="1552575"/>
          <p14:tracePt t="11148" x="1155700" y="1568450"/>
          <p14:tracePt t="11148" x="1155700" y="1576388"/>
          <p14:tracePt t="32881" x="1155700" y="1584325"/>
          <p14:tracePt t="32894" x="1155700" y="1625600"/>
          <p14:tracePt t="32909" x="1155700" y="1649413"/>
          <p14:tracePt t="32923" x="1155700" y="1665288"/>
          <p14:tracePt t="32938" x="1155700" y="1690688"/>
          <p14:tracePt t="32952" x="1163638" y="1698625"/>
          <p14:tracePt t="32967" x="1163638" y="1714500"/>
          <p14:tracePt t="32983" x="1163638" y="1730375"/>
          <p14:tracePt t="32999" x="1171575" y="1754188"/>
          <p14:tracePt t="33015" x="1181100" y="1795463"/>
          <p14:tracePt t="33032" x="1196975" y="1827213"/>
          <p14:tracePt t="33049" x="1196975" y="1860550"/>
          <p14:tracePt t="33066" x="1204913" y="1876425"/>
          <p14:tracePt t="33082" x="1204913" y="1892300"/>
          <p14:tracePt t="33099" x="1204913" y="1908175"/>
          <p14:tracePt t="33115" x="1212850" y="1924050"/>
          <p14:tracePt t="33132" x="1212850" y="1941513"/>
          <p14:tracePt t="33178" x="1212850" y="1949450"/>
          <p14:tracePt t="33206" x="1212850" y="1965325"/>
          <p14:tracePt t="33220" x="1212850" y="1981200"/>
          <p14:tracePt t="33234" x="1220788" y="1989138"/>
          <p14:tracePt t="33249" x="1220788" y="1997075"/>
          <p14:tracePt t="33265" x="1220788" y="2012950"/>
          <p14:tracePt t="33282" x="1228725" y="2012950"/>
          <p14:tracePt t="33329" x="1228725" y="2022475"/>
          <p14:tracePt t="33394" x="1228725" y="2030413"/>
          <p14:tracePt t="33577" x="1220788" y="2030413"/>
          <p14:tracePt t="33661" x="1212850" y="2030413"/>
          <p14:tracePt t="33709" x="1212850" y="2038350"/>
          <p14:tracePt t="33735" x="1204913" y="2038350"/>
          <p14:tracePt t="33849" x="1196975" y="2038350"/>
          <p14:tracePt t="34015" x="1189038" y="2038350"/>
          <p14:tracePt t="34053" x="1189038" y="2046288"/>
          <p14:tracePt t="34316" x="1181100" y="2046288"/>
          <p14:tracePt t="34344" x="1181100" y="2038350"/>
          <p14:tracePt t="34373" x="1171575" y="2038350"/>
          <p14:tracePt t="34674" x="1171575" y="2030413"/>
          <p14:tracePt t="34975" x="1171575" y="2022475"/>
          <p14:tracePt t="60254" x="1181100" y="2022475"/>
          <p14:tracePt t="60600" x="1189038" y="2022475"/>
          <p14:tracePt t="60617" x="1196975" y="2030413"/>
          <p14:tracePt t="60634" x="1204913" y="2030413"/>
          <p14:tracePt t="60653" x="1220788" y="2046288"/>
          <p14:tracePt t="60671" x="1228725" y="2046288"/>
          <p14:tracePt t="60688" x="1236663" y="2054225"/>
          <p14:tracePt t="60706" x="1252538" y="2062163"/>
          <p14:tracePt t="60724" x="1260475" y="2070100"/>
          <p14:tracePt t="60724" x="1285875" y="2085975"/>
          <p14:tracePt t="60746" x="1309688" y="2111375"/>
          <p14:tracePt t="60765" x="1366838" y="2239963"/>
          <p14:tracePt t="61361" x="1366838" y="2232025"/>
          <p14:tracePt t="61378" x="1366838" y="2224088"/>
          <p14:tracePt t="61396" x="1350963" y="2232025"/>
          <p14:tracePt t="61413" x="1350963" y="2273300"/>
          <p14:tracePt t="61431" x="1309688" y="2378075"/>
          <p14:tracePt t="61449" x="1270000" y="2425700"/>
          <p14:tracePt t="61469" x="1252538" y="2433638"/>
          <p14:tracePt t="61556" x="1252538" y="2451100"/>
          <p14:tracePt t="61575" x="1252538" y="2459038"/>
          <p14:tracePt t="61594" x="1244600" y="2466975"/>
          <p14:tracePt t="61612" x="1236663" y="2482850"/>
          <p14:tracePt t="61631" x="1228725" y="2482850"/>
          <p14:tracePt t="61726" x="1228725" y="2490788"/>
          <p14:tracePt t="61743" x="1220788" y="2498725"/>
          <p14:tracePt t="61762" x="1212850" y="2498725"/>
          <p14:tracePt t="61781" x="1212850" y="2506663"/>
          <p14:tracePt t="61816" x="1212850" y="2514600"/>
          <p14:tracePt t="61833" x="1204913" y="2514600"/>
          <p14:tracePt t="62346" x="1204913" y="2506663"/>
          <p14:tracePt t="62363" x="1196975" y="2506663"/>
          <p14:tracePt t="62430" x="1196975" y="2498725"/>
          <p14:tracePt t="62447" x="1189038" y="2490788"/>
          <p14:tracePt t="62465" x="1181100" y="2482850"/>
          <p14:tracePt t="62484" x="1181100" y="2474913"/>
          <p14:tracePt t="62503" x="1171575" y="2466975"/>
          <p14:tracePt t="62522" x="1171575" y="2459038"/>
          <p14:tracePt t="62541" x="1171575" y="2451100"/>
          <p14:tracePt t="62559" x="1171575" y="2441575"/>
          <p14:tracePt t="62578" x="1163638" y="2441575"/>
          <p14:tracePt t="63056" x="1155700" y="2441575"/>
          <p14:tracePt t="63090" x="1155700" y="2451100"/>
          <p14:tracePt t="63157" x="1155700" y="2459038"/>
          <p14:tracePt t="63192" x="1147763" y="2466975"/>
          <p14:tracePt t="63210" x="1147763" y="2474913"/>
          <p14:tracePt t="63243" x="1147763" y="2482850"/>
          <p14:tracePt t="63465" x="1147763" y="2490788"/>
          <p14:tracePt t="63484" x="1147763" y="2498725"/>
          <p14:tracePt t="63503" x="1147763" y="2506663"/>
          <p14:tracePt t="80279" x="1147763" y="2514600"/>
          <p14:tracePt t="80388" x="1147763" y="2522538"/>
          <p14:tracePt t="80409" x="1147763" y="2532063"/>
          <p14:tracePt t="80429" x="1147763" y="2540000"/>
          <p14:tracePt t="80448" x="1147763" y="2547938"/>
          <p14:tracePt t="80467" x="1147763" y="2555875"/>
          <p14:tracePt t="80508" x="1147763" y="2563813"/>
          <p14:tracePt t="80687" x="1147763" y="2571750"/>
          <p14:tracePt t="80707" x="1147763" y="2579688"/>
          <p14:tracePt t="80728" x="1147763" y="2587625"/>
          <p14:tracePt t="80750" x="1147763" y="2595563"/>
          <p14:tracePt t="80790" x="1147763" y="2611438"/>
          <p14:tracePt t="80809" x="1147763" y="2628900"/>
          <p14:tracePt t="80828" x="1147763" y="2652713"/>
          <p14:tracePt t="80847" x="1147763" y="2660650"/>
          <p14:tracePt t="80884" x="1147763" y="2668588"/>
          <p14:tracePt t="80924" x="1155700" y="2684463"/>
          <p14:tracePt t="80944" x="1155700" y="2717800"/>
          <p14:tracePt t="80965" x="1155700" y="2757488"/>
          <p14:tracePt t="80986" x="1155700" y="2765425"/>
          <p14:tracePt t="81005" x="1155700" y="2773363"/>
          <p14:tracePt t="81078" x="1155700" y="2781300"/>
          <p14:tracePt t="81097" x="1155700" y="2790825"/>
          <p14:tracePt t="81133" x="1155700" y="2798763"/>
          <p14:tracePt t="81170" x="1155700" y="2806700"/>
          <p14:tracePt t="81189" x="1155700" y="2814638"/>
          <p14:tracePt t="81209" x="1155700" y="2822575"/>
          <p14:tracePt t="81228" x="1155700" y="2830513"/>
          <p14:tracePt t="81286" x="1155700" y="2838450"/>
          <p14:tracePt t="81306" x="1163638" y="2862263"/>
          <p14:tracePt t="81326" x="1171575" y="2895600"/>
          <p14:tracePt t="81347" x="1181100" y="2911475"/>
          <p14:tracePt t="81619" x="1181100" y="2919413"/>
          <p14:tracePt t="84496" x="1171575" y="2919413"/>
          <p14:tracePt t="84541" x="1163638" y="2919413"/>
          <p14:tracePt t="84581" x="1163638" y="2927350"/>
          <p14:tracePt t="84657" x="1155700" y="2927350"/>
          <p14:tracePt t="97606" x="1147763" y="2935288"/>
          <p14:tracePt t="97650" x="1147763" y="2943225"/>
          <p14:tracePt t="97924" x="1139825" y="2943225"/>
          <p14:tracePt t="97946" x="1131888" y="2935288"/>
          <p14:tracePt t="98103" x="1123950" y="2919413"/>
          <p14:tracePt t="98124" x="1123950" y="2895600"/>
          <p14:tracePt t="98318" x="1123950" y="2879725"/>
          <p14:tracePt t="98339" x="1123950" y="2870200"/>
          <p14:tracePt t="98360" x="1131888" y="2862263"/>
          <p14:tracePt t="98389" x="1131888" y="2887663"/>
          <p14:tracePt t="98819" x="1147763" y="2887663"/>
          <p14:tracePt t="98840" x="1358900" y="2951163"/>
          <p14:tracePt t="98864" x="1568450" y="3089275"/>
          <p14:tracePt t="98890" x="1738313" y="3235325"/>
          <p14:tracePt t="98916" x="1858963" y="3389313"/>
          <p14:tracePt t="98938" x="1892300" y="3460750"/>
          <p14:tracePt t="98961" x="1916113" y="3549650"/>
          <p14:tracePt t="98983" x="1924050" y="3622675"/>
          <p14:tracePt t="99005" x="1939925" y="3711575"/>
          <p14:tracePt t="99027" x="1947863" y="3744913"/>
          <p14:tracePt t="99050" x="1947863" y="3768725"/>
          <p14:tracePt t="99151" x="1939925" y="3768725"/>
          <p14:tracePt t="99172" x="1916113" y="3768725"/>
          <p14:tracePt t="99193" x="1892300" y="3760788"/>
          <p14:tracePt t="99215" x="1858963" y="3703638"/>
          <p14:tracePt t="99237" x="1770063" y="3567113"/>
          <p14:tracePt t="99258" x="1706563" y="3494088"/>
          <p14:tracePt t="99281" x="1568450" y="3405188"/>
          <p14:tracePt t="99303" x="1463675" y="3348038"/>
          <p14:tracePt t="99325" x="1422400" y="3298825"/>
          <p14:tracePt t="99346" x="1406525" y="3275013"/>
          <p14:tracePt t="99369" x="1398588" y="3259138"/>
          <p14:tracePt t="99559" x="1390650" y="3275013"/>
          <p14:tracePt t="99582" x="1358900" y="3308350"/>
          <p14:tracePt t="99603" x="1350963" y="3316288"/>
          <p14:tracePt t="99624" x="1350963" y="3332163"/>
          <p14:tracePt t="99647" x="1341438" y="3355975"/>
          <p14:tracePt t="99669" x="1333500" y="3363913"/>
          <p14:tracePt t="99690" x="1325563" y="3371850"/>
          <p14:tracePt t="99711" x="1317625" y="3371850"/>
          <p14:tracePt t="99755" x="1309688" y="3379788"/>
          <p14:tracePt t="99776" x="1260475" y="3413125"/>
          <p14:tracePt t="99797" x="1196975" y="3444875"/>
          <p14:tracePt t="99878" x="1204913" y="3436938"/>
          <p14:tracePt t="99900" x="1204913" y="3429000"/>
          <p14:tracePt t="100041" x="1212850" y="3429000"/>
          <p14:tracePt t="100062" x="1228725" y="3429000"/>
          <p14:tracePt t="100085" x="1236663" y="3429000"/>
          <p14:tracePt t="100422" x="1220788" y="3429000"/>
          <p14:tracePt t="100443" x="1196975" y="3429000"/>
          <p14:tracePt t="100465" x="1171575" y="3436938"/>
          <p14:tracePt t="100487" x="1163638" y="3436938"/>
          <p14:tracePt t="117520" x="1155700" y="3444875"/>
          <p14:tracePt t="117613" x="1155700" y="3452813"/>
          <p14:tracePt t="117636" x="1147763" y="3478213"/>
          <p14:tracePt t="117659" x="1131888" y="3502025"/>
          <p14:tracePt t="117681" x="1123950" y="3517900"/>
          <p14:tracePt t="117704" x="1123950" y="3525838"/>
          <p14:tracePt t="117726" x="1123950" y="3533775"/>
          <p14:tracePt t="117748" x="1123950" y="3549650"/>
          <p14:tracePt t="117771" x="1123950" y="3590925"/>
          <p14:tracePt t="117793" x="1108075" y="3622675"/>
          <p14:tracePt t="117816" x="1100138" y="3638550"/>
          <p14:tracePt t="117838" x="1100138" y="3663950"/>
          <p14:tracePt t="117861" x="1108075" y="3695700"/>
          <p14:tracePt t="117884" x="1108075" y="3719513"/>
          <p14:tracePt t="117907" x="1108075" y="3736975"/>
          <p14:tracePt t="117908" x="1108075" y="3744913"/>
          <p14:tracePt t="117932" x="1108075" y="3752850"/>
          <p14:tracePt t="117954" x="1108075" y="3760788"/>
          <p14:tracePt t="117977" x="1116013" y="3792538"/>
          <p14:tracePt t="118000" x="1116013" y="3857625"/>
          <p14:tracePt t="118023" x="1092200" y="3954463"/>
          <p14:tracePt t="118046" x="1050925" y="4003675"/>
          <p14:tracePt t="118071" x="1042988" y="4011613"/>
          <p14:tracePt t="118614" x="1035050" y="4011613"/>
          <p14:tracePt t="118939" x="1027113" y="4011613"/>
          <p14:tracePt t="120549" x="1027113" y="4003675"/>
          <p14:tracePt t="120572" x="1011238" y="3970338"/>
          <p14:tracePt t="120597" x="1011238" y="3946525"/>
          <p14:tracePt t="120620" x="1011238" y="3922713"/>
          <p14:tracePt t="120646" x="1011238" y="3897313"/>
          <p14:tracePt t="120669" x="1050925" y="3889375"/>
          <p14:tracePt t="120693" x="1074738" y="3889375"/>
          <p14:tracePt t="121361" x="1074738" y="3922713"/>
          <p14:tracePt t="121384" x="1050925" y="3962400"/>
          <p14:tracePt t="121408" x="1042988" y="4019550"/>
          <p14:tracePt t="121431" x="1027113" y="4076700"/>
          <p14:tracePt t="121455" x="1019175" y="4124325"/>
          <p14:tracePt t="121478" x="1003300" y="4148138"/>
          <p14:tracePt t="121502" x="1003300" y="4173538"/>
          <p14:tracePt t="121525" x="1003300" y="4205288"/>
          <p14:tracePt t="121550" x="1035050" y="4254500"/>
          <p14:tracePt t="121574" x="1042988" y="4286250"/>
          <p14:tracePt t="121599" x="1042988" y="4310063"/>
          <p14:tracePt t="121625" x="1042988" y="4318000"/>
          <p14:tracePt t="121694" x="1042988" y="4325938"/>
          <p14:tracePt t="121717" x="1050925" y="4351338"/>
          <p14:tracePt t="121741" x="1050925" y="4367213"/>
          <p14:tracePt t="121767" x="1050925" y="4375150"/>
          <p14:tracePt t="121898" x="1058863" y="4375150"/>
          <p14:tracePt t="121945" x="1066800" y="4375150"/>
          <p14:tracePt t="121968" x="1082675" y="4375150"/>
          <p14:tracePt t="121991" x="1108075" y="4375150"/>
          <p14:tracePt t="122015" x="1116013" y="4375150"/>
          <p14:tracePt t="122038" x="1123950" y="4375150"/>
          <p14:tracePt t="122061" x="1131888" y="4375150"/>
          <p14:tracePt t="122085" x="1139825" y="4375150"/>
          <p14:tracePt t="122110" x="1147763" y="4383088"/>
          <p14:tracePt t="122134" x="1155700" y="4391025"/>
          <p14:tracePt t="148185" x="1155700" y="4398963"/>
          <p14:tracePt t="148328" x="1147763" y="4406900"/>
          <p14:tracePt t="148353" x="1147763" y="4424363"/>
          <p14:tracePt t="148379" x="1139825" y="4432300"/>
          <p14:tracePt t="148404" x="1139825" y="4440238"/>
          <p14:tracePt t="148654" x="1139825" y="4448175"/>
          <p14:tracePt t="148681" x="1131888" y="4464050"/>
          <p14:tracePt t="148708" x="1131888" y="4479925"/>
          <p14:tracePt t="148733" x="1131888" y="4487863"/>
          <p14:tracePt t="148810" x="1123950" y="4495800"/>
          <p14:tracePt t="148850" x="1123950" y="4513263"/>
          <p14:tracePt t="148875" x="1123950" y="4529138"/>
          <p14:tracePt t="148903" x="1123950" y="4545013"/>
          <p14:tracePt t="148930" x="1123950" y="4560888"/>
          <p14:tracePt t="148956" x="1123950" y="4576763"/>
          <p14:tracePt t="148983" x="1123950" y="4594225"/>
          <p14:tracePt t="149008" x="1123950" y="4602163"/>
          <p14:tracePt t="149034" x="1123950" y="4618038"/>
          <p14:tracePt t="149060" x="1131888" y="4657725"/>
          <p14:tracePt t="149087" x="1131888" y="4683125"/>
          <p14:tracePt t="149115" x="1131888" y="4699000"/>
          <p14:tracePt t="149164" x="1131888" y="4706938"/>
          <p14:tracePt t="149886" x="1131888" y="4683125"/>
          <p14:tracePt t="149913" x="1131888" y="4657725"/>
          <p14:tracePt t="149940" x="1131888" y="4641850"/>
          <p14:tracePt t="149966" x="1131888" y="4633913"/>
          <p14:tracePt t="149992" x="1131888" y="4625975"/>
          <p14:tracePt t="150019" x="1131888" y="4618038"/>
          <p14:tracePt t="150072" x="1131888" y="4610100"/>
          <p14:tracePt t="150245" x="1131888" y="4584700"/>
          <p14:tracePt t="150270" x="1131888" y="4576763"/>
          <p14:tracePt t="150296" x="1131888" y="4560888"/>
          <p14:tracePt t="150321" x="1131888" y="4552950"/>
          <p14:tracePt t="152312" x="1123950" y="4552950"/>
          <p14:tracePt t="152362" x="1116013" y="4552950"/>
          <p14:tracePt t="152389" x="1116013" y="4545013"/>
          <p14:tracePt t="152415" x="1108075" y="4545013"/>
          <p14:tracePt t="152797" x="1100138" y="4545013"/>
          <p14:tracePt t="152850" x="1100138" y="4537075"/>
          <p14:tracePt t="153116" x="1100138" y="4529138"/>
          <p14:tracePt t="153504" x="1100138" y="4521200"/>
          <p14:tracePt t="157498" x="1100138" y="4529138"/>
          <p14:tracePt t="157524" x="1100138" y="4545013"/>
          <p14:tracePt t="157551" x="1100138" y="4552950"/>
          <p14:tracePt t="157577" x="1100138" y="4568825"/>
          <p14:tracePt t="157605" x="1100138" y="4584700"/>
          <p14:tracePt t="157632" x="1100138" y="4602163"/>
          <p14:tracePt t="157658" x="1100138" y="4610100"/>
          <p14:tracePt t="157686" x="1100138" y="4618038"/>
          <p14:tracePt t="157714" x="1100138" y="4625975"/>
          <p14:tracePt t="157740" x="1100138" y="4641850"/>
          <p14:tracePt t="157840" x="1100138" y="4649788"/>
          <p14:tracePt t="157867" x="1092200" y="4675188"/>
          <p14:tracePt t="157894" x="1092200" y="4683125"/>
          <p14:tracePt t="157920" x="1092200" y="4699000"/>
          <p14:tracePt t="157999" x="1092200" y="4714875"/>
          <p14:tracePt t="158055" x="1092200" y="4730750"/>
          <p14:tracePt t="158131" x="1092200" y="4738688"/>
          <p14:tracePt t="158232" x="1092200" y="4746625"/>
          <p14:tracePt t="158357" x="1092200" y="4754563"/>
          <p14:tracePt t="159168" x="1092200" y="4764088"/>
          <p14:tracePt t="159318" x="1092200" y="4772025"/>
          <p14:tracePt t="159444" x="1092200" y="4779963"/>
          <p14:tracePt t="170499" x="1082675" y="4779963"/>
          <p14:tracePt t="170678" x="1082675" y="4787900"/>
          <p14:tracePt t="170787" x="1074738" y="4795838"/>
          <p14:tracePt t="170814" x="1074738" y="4803775"/>
          <p14:tracePt t="170897" x="1074738" y="4811713"/>
          <p14:tracePt t="170925" x="1050925" y="4835525"/>
          <p14:tracePt t="170954" x="1050925" y="4845050"/>
          <p14:tracePt t="171009" x="1050925" y="4860925"/>
          <p14:tracePt t="171037" x="1027113" y="4900613"/>
          <p14:tracePt t="171065" x="1003300" y="4924425"/>
          <p14:tracePt t="171094" x="1003300" y="4933950"/>
          <p14:tracePt t="171122" x="1003300" y="4941888"/>
          <p14:tracePt t="171152" x="985838" y="4989513"/>
          <p14:tracePt t="171180" x="896938" y="5086350"/>
          <p14:tracePt t="171208" x="857250" y="5127625"/>
          <p14:tracePt t="171237" x="857250" y="5135563"/>
          <p14:tracePt t="171322" x="849313" y="5143500"/>
          <p14:tracePt t="171350" x="833438" y="5183188"/>
          <p14:tracePt t="171406" x="833438" y="5192713"/>
          <p14:tracePt t="171436" x="833438" y="5200650"/>
          <p14:tracePt t="171465" x="808038" y="5240338"/>
          <p14:tracePt t="171495" x="784225" y="5297488"/>
          <p14:tracePt t="171553" x="784225" y="5305425"/>
          <p14:tracePt t="171608" x="784225" y="5313363"/>
          <p14:tracePt t="171636" x="784225" y="5321300"/>
          <p14:tracePt t="171665" x="784225" y="5329238"/>
          <p14:tracePt t="171693" x="784225" y="5337175"/>
          <p14:tracePt t="171722" x="800100" y="5370513"/>
          <p14:tracePt t="171749" x="800100" y="5434013"/>
          <p14:tracePt t="171777" x="800100" y="5441950"/>
          <p14:tracePt t="171803" x="800100" y="5451475"/>
          <p14:tracePt t="171907" x="808038" y="5451475"/>
          <p14:tracePt t="174338" x="808038" y="5459413"/>
          <p14:tracePt t="174365" x="815975" y="5467350"/>
          <p14:tracePt t="174393" x="833438" y="5467350"/>
          <p14:tracePt t="174421" x="889000" y="5483225"/>
          <p14:tracePt t="174449" x="922338" y="5499100"/>
          <p14:tracePt t="174476" x="930275" y="5514975"/>
          <p14:tracePt t="174503" x="946150" y="5522913"/>
          <p14:tracePt t="174533" x="954088" y="5522913"/>
          <p14:tracePt t="174562" x="977900" y="5532438"/>
          <p14:tracePt t="174592" x="1042988" y="5564188"/>
          <p14:tracePt t="174622" x="1066800" y="5588000"/>
          <p14:tracePt t="174651" x="1074738" y="5588000"/>
          <p14:tracePt t="174679" x="1082675" y="5595938"/>
          <p14:tracePt t="174707" x="1108075" y="5603875"/>
          <p14:tracePt t="174734" x="1131888" y="5621338"/>
          <p14:tracePt t="174764" x="1139825" y="5621338"/>
          <p14:tracePt t="174817" x="1147763" y="5629275"/>
          <p14:tracePt t="174847" x="1181100" y="5645150"/>
          <p14:tracePt t="174874" x="1196975" y="5661025"/>
          <p14:tracePt t="174901" x="1196975" y="5668963"/>
          <p14:tracePt t="174982" x="1204913" y="5668963"/>
          <p14:tracePt t="175062" x="1204913" y="5676900"/>
          <p14:tracePt t="175397" x="1204913" y="5684838"/>
          <p14:tracePt t="175425" x="1196975" y="5684838"/>
          <p14:tracePt t="175529" x="1189038" y="5684838"/>
          <p14:tracePt t="175661" x="1189038" y="5692775"/>
          <p14:tracePt t="175690" x="1189038" y="5702300"/>
          <p14:tracePt t="175772" x="1189038" y="5718175"/>
          <p14:tracePt t="175800" x="1189038" y="5734050"/>
          <p14:tracePt t="175831" x="1196975" y="5741988"/>
          <p14:tracePt t="178493" x="1189038" y="5741988"/>
          <p14:tracePt t="178524" x="1189038" y="5734050"/>
          <p14:tracePt t="178551" x="1189038" y="5726113"/>
          <p14:tracePt t="180567" x="1189038" y="5718175"/>
          <p14:tracePt t="180838" x="1181100" y="5718175"/>
          <p14:tracePt t="181045" x="1181100" y="5710238"/>
          <p14:tracePt t="213368" x="1181100" y="5726113"/>
          <p14:tracePt t="213413" x="1181100" y="5734050"/>
          <p14:tracePt t="213486" x="1171575" y="5749925"/>
          <p14:tracePt t="213519" x="1171575" y="5773738"/>
          <p14:tracePt t="213553" x="1171575" y="5781675"/>
          <p14:tracePt t="213588" x="1163638" y="5807075"/>
          <p14:tracePt t="213629" x="1139825" y="5862638"/>
          <p14:tracePt t="213676" x="1139825" y="5895975"/>
          <p14:tracePt t="213728" x="1139825" y="5911850"/>
          <p14:tracePt t="213771" x="1139825" y="5969000"/>
          <p14:tracePt t="213804" x="1147763" y="5984875"/>
          <p14:tracePt t="213844" x="1171575" y="6008688"/>
          <p14:tracePt t="213887" x="1171575" y="6032500"/>
          <p14:tracePt t="213928" x="1171575" y="6049963"/>
          <p14:tracePt t="213970" x="1171575" y="6057900"/>
          <p14:tracePt t="214010" x="1171575" y="6065838"/>
          <p14:tracePt t="214078" x="1171575" y="6081713"/>
          <p14:tracePt t="214118" x="1171575" y="6097588"/>
          <p14:tracePt t="214158" x="1171575" y="6105525"/>
          <p14:tracePt t="214194" x="1171575" y="6121400"/>
          <p14:tracePt t="214231" x="1171575" y="6138863"/>
          <p14:tracePt t="214333" x="1171575" y="6162675"/>
          <p14:tracePt t="214365" x="1171575" y="6170613"/>
          <p14:tracePt t="214398" x="1171575" y="6178550"/>
          <p14:tracePt t="214435" x="1171575" y="6202363"/>
          <p14:tracePt t="214468" x="1171575" y="6210300"/>
          <p14:tracePt t="215109" x="1171575" y="6202363"/>
          <p14:tracePt t="215306" x="1163638" y="6194425"/>
          <p14:tracePt t="217998" x="1163638" y="6186488"/>
          <p14:tracePt t="219082" x="1163638" y="6178550"/>
          <p14:tracePt t="219910" x="1163638" y="6170613"/>
          <p14:tracePt t="236167" x="1163638" y="6154738"/>
          <p14:tracePt t="236232" x="1163638" y="6146800"/>
          <p14:tracePt t="236533" x="1163638" y="6138863"/>
          <p14:tracePt t="236564" x="1171575" y="6130925"/>
          <p14:tracePt t="236597" x="1212850" y="6073775"/>
          <p14:tracePt t="236632" x="1309688" y="6000750"/>
          <p14:tracePt t="236664" x="1374775" y="5951538"/>
          <p14:tracePt t="236696" x="1511300" y="5870575"/>
          <p14:tracePt t="236727" x="1633538" y="5807075"/>
          <p14:tracePt t="236760" x="1665288" y="5773738"/>
          <p14:tracePt t="236792" x="1681163" y="5765800"/>
          <p14:tracePt t="236828" x="1706563" y="5749925"/>
          <p14:tracePt t="236859" x="1738313" y="5718175"/>
          <p14:tracePt t="236892" x="1762125" y="5692775"/>
          <p14:tracePt t="236924" x="1778000" y="5684838"/>
          <p14:tracePt t="236956" x="1803400" y="5661025"/>
          <p14:tracePt t="236988" x="1858963" y="5621338"/>
          <p14:tracePt t="237020" x="1931988" y="5580063"/>
          <p14:tracePt t="237052" x="2005013" y="5540375"/>
          <p14:tracePt t="237085" x="2336800" y="5232400"/>
          <p14:tracePt t="237118" x="2700338" y="4900613"/>
          <p14:tracePt t="237153" x="2943225" y="4706938"/>
          <p14:tracePt t="237185" x="3024188" y="4665663"/>
          <p14:tracePt t="237217" x="3121025" y="4576763"/>
          <p14:tracePt t="237252" x="3484563" y="4351338"/>
          <p14:tracePt t="237283" x="3727450" y="4237038"/>
          <p14:tracePt t="237283" x="3800475" y="4189413"/>
          <p14:tracePt t="237315" x="3944938" y="4092575"/>
          <p14:tracePt t="237348" x="4237038" y="3825875"/>
          <p14:tracePt t="237380" x="4592638" y="3567113"/>
          <p14:tracePt t="237411" x="4729163" y="3478213"/>
          <p14:tracePt t="237442" x="4802188" y="3405188"/>
          <p14:tracePt t="237474" x="5360988" y="2757488"/>
          <p14:tracePt t="237506" x="5910263" y="2263775"/>
          <p14:tracePt t="237538" x="6273800" y="2022475"/>
          <p14:tracePt t="237569" x="6354763" y="1965325"/>
          <p14:tracePt t="237601" x="6961188" y="1625600"/>
          <p14:tracePt t="237633" x="8051800" y="1131888"/>
          <p14:tracePt t="237665" x="8780463" y="881063"/>
          <p14:tracePt t="237698" x="8853488" y="873125"/>
          <p14:tracePt t="237729" x="8853488" y="889000"/>
          <p14:tracePt t="237792" x="8853488" y="881063"/>
          <p14:tracePt t="237823" x="8853488" y="873125"/>
          <p14:tracePt t="237854" x="8812213" y="906463"/>
          <p14:tracePt t="237887" x="8756650" y="922338"/>
          <p14:tracePt t="237919" x="8691563" y="938213"/>
          <p14:tracePt t="237951" x="8626475" y="977900"/>
          <p14:tracePt t="237983" x="8351838" y="1108075"/>
          <p14:tracePt t="238014" x="7842250" y="1204913"/>
          <p14:tracePt t="238045" x="7518400" y="1212850"/>
          <p14:tracePt t="238078" x="7429500" y="1220788"/>
          <p14:tracePt t="238111" x="7397750" y="1228725"/>
          <p14:tracePt t="238143" x="7366000" y="1246188"/>
          <p14:tracePt t="238175" x="7292975" y="1293813"/>
          <p14:tracePt t="238207" x="7196138" y="1358900"/>
          <p14:tracePt t="238238" x="7107238" y="1366838"/>
          <p14:tracePt t="238271" x="6919913" y="1366838"/>
          <p14:tracePt t="238302" x="6799263" y="1366838"/>
          <p14:tracePt t="238334" x="6734175" y="1382713"/>
          <p14:tracePt t="239460" x="6742113" y="1382713"/>
          <p14:tracePt t="239492" x="6759575" y="1382713"/>
          <p14:tracePt t="239530" x="6767513" y="1382713"/>
          <p14:tracePt t="239610" x="6783388" y="1374775"/>
          <p14:tracePt t="239652" x="6864350" y="1390650"/>
          <p14:tracePt t="239686" x="6888163" y="1398588"/>
          <p14:tracePt t="239721" x="6896100" y="1398588"/>
          <p14:tracePt t="239753" x="6904038" y="1398588"/>
          <p14:tracePt t="240082" x="6904038" y="1374775"/>
          <p14:tracePt t="240114" x="6896100" y="1335088"/>
          <p14:tracePt t="240145" x="6896100" y="1325563"/>
          <p14:tracePt t="240268" x="6888163" y="1325563"/>
          <p14:tracePt t="240301" x="6888163" y="1317625"/>
          <p14:tracePt t="240648" x="6888163" y="1325563"/>
          <p14:tracePt t="240745" x="6880225" y="1358900"/>
          <p14:tracePt t="240778" x="6880225" y="1390650"/>
          <p14:tracePt t="240813" x="6872288" y="1398588"/>
          <p14:tracePt t="240847" x="6872288" y="1439863"/>
          <p14:tracePt t="240880" x="6872288" y="1504950"/>
          <p14:tracePt t="240913" x="6872288" y="1520825"/>
          <p14:tracePt t="240947" x="6880225" y="1536700"/>
          <p14:tracePt t="240980" x="6880225" y="1568450"/>
          <p14:tracePt t="241011" x="6880225" y="1593850"/>
          <p14:tracePt t="241073" x="6880225" y="1617663"/>
          <p14:tracePt t="241107" x="6888163" y="1690688"/>
          <p14:tracePt t="241139" x="6888163" y="1698625"/>
          <p14:tracePt t="259302" x="6888163" y="1714500"/>
          <p14:tracePt t="259334" x="6888163" y="1722438"/>
          <p14:tracePt t="259366" x="6888163" y="1738313"/>
          <p14:tracePt t="259399" x="6888163" y="1746250"/>
          <p14:tracePt t="259432" x="6888163" y="1754188"/>
          <p14:tracePt t="259465" x="6880225" y="1779588"/>
          <p14:tracePt t="259498" x="6880225" y="1803400"/>
          <p14:tracePt t="259532" x="6880225" y="1819275"/>
          <p14:tracePt t="259567" x="6880225" y="1844675"/>
          <p14:tracePt t="259601" x="6880225" y="1860550"/>
          <p14:tracePt t="259634" x="6880225" y="1876425"/>
          <p14:tracePt t="259666" x="6880225" y="1884363"/>
          <p14:tracePt t="259703" x="6880225" y="1933575"/>
          <p14:tracePt t="259739" x="6880225" y="1989138"/>
          <p14:tracePt t="259772" x="6880225" y="1997075"/>
          <p14:tracePt t="259805" x="6880225" y="2005013"/>
          <p14:tracePt t="259837" x="6880225" y="2022475"/>
          <p14:tracePt t="259869" x="6872288" y="2038350"/>
          <p14:tracePt t="259902" x="6872288" y="2054225"/>
          <p14:tracePt t="259966" x="6872288" y="2062163"/>
          <p14:tracePt t="259998" x="6864350" y="2062163"/>
          <p14:tracePt t="260064" x="6864350" y="2070100"/>
          <p14:tracePt t="260098" x="6864350" y="2078038"/>
          <p14:tracePt t="260130" x="6864350" y="2085975"/>
          <p14:tracePt t="260161" x="6856413" y="2085975"/>
          <p14:tracePt t="260348" x="6856413" y="2093913"/>
          <p14:tracePt t="260382" x="6856413" y="2103438"/>
          <p14:tracePt t="260416" x="6856413" y="2111375"/>
          <p14:tracePt t="283046" x="6856413" y="2119313"/>
          <p14:tracePt t="283121" x="6856413" y="2127250"/>
          <p14:tracePt t="283207" x="6856413" y="2135188"/>
          <p14:tracePt t="283423" x="6848475" y="2143125"/>
          <p14:tracePt t="283522" x="6848475" y="2151063"/>
          <p14:tracePt t="283912" x="6848475" y="2159000"/>
          <p14:tracePt t="284012" x="6848475" y="2166938"/>
          <p14:tracePt t="284083" x="6848475" y="2182813"/>
          <p14:tracePt t="284119" x="6848475" y="2200275"/>
          <p14:tracePt t="284153" x="6840538" y="2208213"/>
          <p14:tracePt t="284187" x="6840538" y="2216150"/>
          <p14:tracePt t="284221" x="6840538" y="2232025"/>
          <p14:tracePt t="284254" x="6840538" y="2247900"/>
          <p14:tracePt t="284288" x="6840538" y="2263775"/>
          <p14:tracePt t="284322" x="6840538" y="2281238"/>
          <p14:tracePt t="284356" x="6840538" y="2312988"/>
          <p14:tracePt t="284393" x="6840538" y="2336800"/>
          <p14:tracePt t="284430" x="6848475" y="2378075"/>
          <p14:tracePt t="284464" x="6848475" y="2393950"/>
          <p14:tracePt t="284500" x="6848475" y="2409825"/>
          <p14:tracePt t="284536" x="6856413" y="2433638"/>
          <p14:tracePt t="284570" x="6864350" y="2451100"/>
          <p14:tracePt t="284603" x="6864350" y="2459038"/>
          <p14:tracePt t="284638" x="6864350" y="2474913"/>
          <p14:tracePt t="284673" x="6864350" y="2540000"/>
          <p14:tracePt t="284708" x="6872288" y="2595563"/>
          <p14:tracePt t="284743" x="6872288" y="2620963"/>
          <p14:tracePt t="288877" x="6872288" y="2603500"/>
          <p14:tracePt t="288911" x="6872288" y="2595563"/>
          <p14:tracePt t="307101" x="6872288" y="2611438"/>
          <p14:tracePt t="307137" x="6872288" y="2628900"/>
          <p14:tracePt t="307172" x="6872288" y="2652713"/>
          <p14:tracePt t="307207" x="6864350" y="2668588"/>
          <p14:tracePt t="307243" x="6864350" y="2684463"/>
          <p14:tracePt t="307279" x="6864350" y="2701925"/>
          <p14:tracePt t="307320" x="6856413" y="2717800"/>
          <p14:tracePt t="307356" x="6856413" y="2749550"/>
          <p14:tracePt t="307394" x="6856413" y="2765425"/>
          <p14:tracePt t="307430" x="6856413" y="2781300"/>
          <p14:tracePt t="307467" x="6848475" y="2806700"/>
          <p14:tracePt t="307505" x="6848475" y="2846388"/>
          <p14:tracePt t="307541" x="6856413" y="2895600"/>
          <p14:tracePt t="307577" x="6856413" y="2935288"/>
          <p14:tracePt t="307613" x="6856413" y="2951163"/>
          <p14:tracePt t="307649" x="6856413" y="2960688"/>
          <p14:tracePt t="307685" x="6856413" y="2968625"/>
          <p14:tracePt t="307720" x="6856413" y="2976563"/>
          <p14:tracePt t="307757" x="6848475" y="2992438"/>
          <p14:tracePt t="307792" x="6840538" y="3000375"/>
          <p14:tracePt t="307828" x="6840538" y="3008313"/>
          <p14:tracePt t="307864" x="6831013" y="3032125"/>
          <p14:tracePt t="307900" x="6831013" y="3065463"/>
          <p14:tracePt t="308004" x="6831013" y="3073400"/>
          <p14:tracePt t="308043" x="6831013" y="3089275"/>
          <p14:tracePt t="308081" x="6823075" y="3089275"/>
          <p14:tracePt t="308566" x="6840538" y="3089275"/>
          <p14:tracePt t="308601" x="6856413" y="3097213"/>
          <p14:tracePt t="308636" x="6856413" y="3105150"/>
          <p14:tracePt t="308986" x="6856413" y="3097213"/>
          <p14:tracePt t="309409" x="6864350" y="3097213"/>
          <p14:tracePt t="309648" x="6872288" y="3097213"/>
          <p14:tracePt t="309683" x="6880225" y="3097213"/>
          <p14:tracePt t="309786" x="6880225" y="3089275"/>
          <p14:tracePt t="311003" x="6880225" y="3081338"/>
          <p14:tracePt t="311378" x="6872288" y="3081338"/>
          <p14:tracePt t="311954" x="6872288" y="3073400"/>
          <p14:tracePt t="322343" x="6864350" y="3089275"/>
          <p14:tracePt t="322379" x="6848475" y="3121025"/>
          <p14:tracePt t="322418" x="6848475" y="3138488"/>
          <p14:tracePt t="322457" x="6848475" y="3154363"/>
          <p14:tracePt t="322495" x="6840538" y="3194050"/>
          <p14:tracePt t="322532" x="6840538" y="3219450"/>
          <p14:tracePt t="322568" x="6840538" y="3235325"/>
          <p14:tracePt t="322604" x="6840538" y="3251200"/>
          <p14:tracePt t="322640" x="6840538" y="3259138"/>
          <p14:tracePt t="322678" x="6840538" y="3275013"/>
          <p14:tracePt t="322715" x="6840538" y="3298825"/>
          <p14:tracePt t="322754" x="6840538" y="3316288"/>
          <p14:tracePt t="322755" x="6840538" y="3324225"/>
          <p14:tracePt t="322795" x="6840538" y="3397250"/>
          <p14:tracePt t="322832" x="6840538" y="3421063"/>
          <p14:tracePt t="322869" x="6840538" y="3429000"/>
          <p14:tracePt t="322905" x="6840538" y="3436938"/>
          <p14:tracePt t="322941" x="6840538" y="3444875"/>
          <p14:tracePt t="322978" x="6840538" y="3452813"/>
          <p14:tracePt t="323014" x="6840538" y="3460750"/>
          <p14:tracePt t="323051" x="6840538" y="3509963"/>
          <p14:tracePt t="323089" x="6840538" y="3533775"/>
          <p14:tracePt t="323228" x="6840538" y="3549650"/>
          <p14:tracePt t="323610" x="6840538" y="3541713"/>
          <p14:tracePt t="323888" x="6840538" y="3549650"/>
          <p14:tracePt t="324451" x="6856413" y="3549650"/>
          <p14:tracePt t="324525" x="6856413" y="3541713"/>
          <p14:tracePt t="324563" x="6872288" y="3533775"/>
          <p14:tracePt t="324601" x="6888163" y="3533775"/>
          <p14:tracePt t="324639" x="6896100" y="3533775"/>
          <p14:tracePt t="330309" x="6896100" y="3541713"/>
          <p14:tracePt t="330346" x="6888163" y="3541713"/>
          <p14:tracePt t="330381" x="6888163" y="3549650"/>
          <p14:tracePt t="330454" x="6888163" y="3559175"/>
          <p14:tracePt t="330562" x="6880225" y="3567113"/>
          <p14:tracePt t="330599" x="6872288" y="3575050"/>
          <p14:tracePt t="330636" x="6872288" y="3582988"/>
          <p14:tracePt t="330675" x="6872288" y="3590925"/>
          <p14:tracePt t="330712" x="6872288" y="3606800"/>
          <p14:tracePt t="330748" x="6872288" y="3614738"/>
          <p14:tracePt t="330784" x="6864350" y="3622675"/>
          <p14:tracePt t="330862" x="6864350" y="3630613"/>
          <p14:tracePt t="330935" x="6864350" y="3638550"/>
          <p14:tracePt t="330972" x="6864350" y="3656013"/>
          <p14:tracePt t="331011" x="6856413" y="3663950"/>
          <p14:tracePt t="331048" x="6856413" y="3671888"/>
          <p14:tracePt t="331085" x="6856413" y="3679825"/>
          <p14:tracePt t="331122" x="6856413" y="3703638"/>
          <p14:tracePt t="331123" x="6856413" y="3711575"/>
          <p14:tracePt t="331159" x="6840538" y="3744913"/>
          <p14:tracePt t="331199" x="6840538" y="3784600"/>
          <p14:tracePt t="331236" x="6840538" y="3808413"/>
          <p14:tracePt t="331272" x="6840538" y="3849688"/>
          <p14:tracePt t="331309" x="6840538" y="3930650"/>
          <p14:tracePt t="331346" x="6840538" y="3954463"/>
          <p14:tracePt t="331487" x="6840538" y="3978275"/>
          <p14:tracePt t="331559" x="6840538" y="3987800"/>
          <p14:tracePt t="331734" x="6848475" y="3995738"/>
          <p14:tracePt t="346496" x="6848475" y="4011613"/>
          <p14:tracePt t="346534" x="6848475" y="4019550"/>
          <p14:tracePt t="346571" x="6840538" y="4051300"/>
          <p14:tracePt t="346609" x="6831013" y="4067175"/>
          <p14:tracePt t="346647" x="6815138" y="4237038"/>
          <p14:tracePt t="346686" x="6815138" y="4479925"/>
          <p14:tracePt t="346727" x="6815138" y="4537075"/>
          <p14:tracePt t="347194" x="6823075" y="4529138"/>
          <p14:tracePt t="347940" x="6823075" y="4521200"/>
          <p14:tracePt t="348233" x="6831013" y="4521200"/>
          <p14:tracePt t="348342" x="6840538" y="4513263"/>
          <p14:tracePt t="350348" x="6840538" y="4505325"/>
          <p14:tracePt t="350605" x="6840538" y="4495800"/>
          <p14:tracePt t="350678" x="6840538" y="4487863"/>
          <p14:tracePt t="354065" x="6840538" y="4479925"/>
          <p14:tracePt t="357085" x="6840538" y="4529138"/>
          <p14:tracePt t="357124" x="6840538" y="4545013"/>
          <p14:tracePt t="357163" x="6840538" y="4576763"/>
          <p14:tracePt t="357202" x="6840538" y="4625975"/>
          <p14:tracePt t="357203" x="6840538" y="4633913"/>
          <p14:tracePt t="357241" x="6840538" y="4649788"/>
          <p14:tracePt t="357279" x="6848475" y="4675188"/>
          <p14:tracePt t="357319" x="6856413" y="4746625"/>
          <p14:tracePt t="357359" x="6864350" y="4803775"/>
          <p14:tracePt t="357397" x="6872288" y="4819650"/>
          <p14:tracePt t="357436" x="6872288" y="4827588"/>
          <p14:tracePt t="357475" x="6872288" y="4835525"/>
          <p14:tracePt t="357554" x="6872288" y="4845050"/>
          <p14:tracePt t="357595" x="6872288" y="4876800"/>
          <p14:tracePt t="357632" x="6864350" y="4876800"/>
          <p14:tracePt t="357707" x="6864350" y="4892675"/>
          <p14:tracePt t="357818" x="6864350" y="4900613"/>
          <p14:tracePt t="357896" x="6864350" y="4908550"/>
          <p14:tracePt t="358669" x="6864350" y="4900613"/>
          <p14:tracePt t="358708" x="6864350" y="4892675"/>
          <p14:tracePt t="358783" x="6864350" y="4884738"/>
          <p14:tracePt t="358820" x="6864350" y="4876800"/>
          <p14:tracePt t="358897" x="6864350" y="4868863"/>
          <p14:tracePt t="358976" x="6864350" y="4860925"/>
          <p14:tracePt t="359533" x="6864350" y="4868863"/>
          <p14:tracePt t="359571" x="6864350" y="4876800"/>
          <p14:tracePt t="360417" x="6864350" y="4884738"/>
          <p14:tracePt t="360462" x="6856413" y="4900613"/>
          <p14:tracePt t="360580" x="6848475" y="4908550"/>
          <p14:tracePt t="360619" x="6848475" y="4916488"/>
          <p14:tracePt t="368566" x="6848475" y="4933950"/>
          <p14:tracePt t="368645" x="6848475" y="4941888"/>
          <p14:tracePt t="368831" x="6848475" y="4949825"/>
          <p14:tracePt t="368869" x="6848475" y="4965700"/>
          <p14:tracePt t="368907" x="6848475" y="4973638"/>
          <p14:tracePt t="368985" x="6848475" y="4981575"/>
          <p14:tracePt t="369025" x="6848475" y="4997450"/>
          <p14:tracePt t="369063" x="6848475" y="5005388"/>
          <p14:tracePt t="369180" x="6848475" y="5030788"/>
          <p14:tracePt t="369224" x="6848475" y="5054600"/>
          <p14:tracePt t="369309" x="6856413" y="5070475"/>
          <p14:tracePt t="369349" x="6864350" y="5103813"/>
          <p14:tracePt t="369388" x="6864350" y="5119688"/>
          <p14:tracePt t="369429" x="6864350" y="5135563"/>
          <p14:tracePt t="369469" x="6864350" y="5159375"/>
          <p14:tracePt t="369508" x="6864350" y="5167313"/>
          <p14:tracePt t="369584" x="6864350" y="5216525"/>
          <p14:tracePt t="369624" x="6864350" y="5273675"/>
          <p14:tracePt t="369737" x="6864350" y="5281613"/>
          <p14:tracePt t="369776" x="6840538" y="5313363"/>
          <p14:tracePt t="369815" x="6831013" y="5321300"/>
          <p14:tracePt t="370076" x="6831013" y="5337175"/>
          <p14:tracePt t="370116" x="6831013" y="5345113"/>
          <p14:tracePt t="370265" x="6831013" y="5362575"/>
          <p14:tracePt t="370415" x="6831013" y="5370513"/>
          <p14:tracePt t="370494" x="6840538" y="5378450"/>
          <p14:tracePt t="370533" x="6856413" y="5402263"/>
          <p14:tracePt t="370572" x="6864350" y="5410200"/>
          <p14:tracePt t="370686" x="6880225" y="5426075"/>
          <p14:tracePt t="370726" x="6880225" y="5434013"/>
          <p14:tracePt t="370878" x="6888163" y="5434013"/>
          <p14:tracePt t="371107" x="6888163" y="5426075"/>
          <p14:tracePt t="371293" x="6888163" y="5418138"/>
          <p14:tracePt t="371407" x="6888163" y="5410200"/>
          <p14:tracePt t="371595" x="6888163" y="5402263"/>
          <p14:tracePt t="371634" x="6888163" y="5386388"/>
          <p14:tracePt t="371673" x="6880225" y="5386388"/>
          <p14:tracePt t="371714" x="6880225" y="5378450"/>
          <p14:tracePt t="372129" x="6872288" y="5370513"/>
          <p14:tracePt t="372168" x="6872288" y="5362575"/>
          <p14:tracePt t="372243" x="6872288" y="5353050"/>
          <p14:tracePt t="372503" x="6872288" y="5345113"/>
          <p14:tracePt t="372765" x="6872288" y="5337175"/>
          <p14:tracePt t="373030" x="6872288" y="5329238"/>
          <p14:tracePt t="373253" x="6872288" y="5321300"/>
          <p14:tracePt t="373334" x="6872288" y="5313363"/>
          <p14:tracePt t="375546" x="6872288" y="5321300"/>
          <p14:tracePt t="375659" x="6864350" y="5329238"/>
          <p14:tracePt t="375773" x="6864350" y="5337175"/>
          <p14:tracePt t="375850" x="6864350" y="5345113"/>
          <p14:tracePt t="375967" x="6864350" y="5353050"/>
          <p14:tracePt t="376005" x="6864350" y="5362575"/>
          <p14:tracePt t="376235" x="6864350" y="5370513"/>
          <p14:tracePt t="378789" x="6864350" y="5362575"/>
          <p14:tracePt t="379398" x="6864350" y="5353050"/>
          <p14:tracePt t="379702" x="6864350" y="5345113"/>
          <p14:tracePt t="380564" x="6864350" y="5337175"/>
          <p14:tracePt t="381009" x="6864350" y="5329238"/>
          <p14:tracePt t="381234" x="6864350" y="5321300"/>
          <p14:tracePt t="386111" x="6864350" y="5329238"/>
          <p14:tracePt t="386262" x="6864350" y="5337175"/>
          <p14:tracePt t="386340" x="6864350" y="5345113"/>
          <p14:tracePt t="386381" x="6864350" y="5353050"/>
          <p14:tracePt t="386463" x="6864350" y="5362575"/>
          <p14:tracePt t="386501" x="6864350" y="5370513"/>
          <p14:tracePt t="386588" x="6864350" y="5378450"/>
          <p14:tracePt t="386798" x="6864350" y="5386388"/>
          <p14:tracePt t="386879" x="6864350" y="5394325"/>
          <p14:tracePt t="387899" x="6864350" y="5386388"/>
          <p14:tracePt t="388131" x="6864350" y="5378450"/>
          <p14:tracePt t="388358" x="6864350" y="5370513"/>
          <p14:tracePt t="388670" x="6864350" y="5362575"/>
          <p14:tracePt t="388708" x="6864350" y="5353050"/>
          <p14:tracePt t="388823" x="6864350" y="5345113"/>
          <p14:tracePt t="388862" x="0" y="0"/>
        </p14:tracePtLst>
      </p14:laserTraceLst>
    </p:ext>
    <p:ext uri="{E180D4A7-C9FB-4DFB-919C-405C955672EB}">
      <p14:showEvtLst xmlns:p14="http://schemas.microsoft.com/office/powerpoint/2010/main">
        <p14:playEvt time="1507" objId="5"/>
        <p14:stopEvt time="116447" objId="5"/>
        <p14:playEvt time="116544" objId="8"/>
        <p14:stopEvt time="169366" objId="8"/>
        <p14:playEvt time="170203" objId="13"/>
        <p14:stopEvt time="235952" objId="13"/>
        <p14:playEvt time="236106" objId="15"/>
        <p14:stopEvt time="393728" objId="15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9492F015-FC31-E33F-D369-7618FC8AB1A5}"/>
              </a:ext>
            </a:extLst>
          </p:cNvPr>
          <p:cNvGraphicFramePr>
            <a:graphicFrameLocks noGrp="1"/>
          </p:cNvGraphicFramePr>
          <p:nvPr/>
        </p:nvGraphicFramePr>
        <p:xfrm>
          <a:off x="1065518" y="1149559"/>
          <a:ext cx="10671369" cy="16872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329">
                  <a:extLst>
                    <a:ext uri="{9D8B030D-6E8A-4147-A177-3AD203B41FA5}">
                      <a16:colId xmlns:a16="http://schemas.microsoft.com/office/drawing/2014/main" val="2469601155"/>
                    </a:ext>
                  </a:extLst>
                </a:gridCol>
                <a:gridCol w="8912040">
                  <a:extLst>
                    <a:ext uri="{9D8B030D-6E8A-4147-A177-3AD203B41FA5}">
                      <a16:colId xmlns:a16="http://schemas.microsoft.com/office/drawing/2014/main" val="1412321783"/>
                    </a:ext>
                  </a:extLst>
                </a:gridCol>
              </a:tblGrid>
              <a:tr h="71725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400" b="1" spc="240" dirty="0"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spc="240" dirty="0">
                          <a:latin typeface="+mn-ea"/>
                          <a:ea typeface="+mn-ea"/>
                        </a:rPr>
                        <a:t>どこ編</a:t>
                      </a:r>
                      <a:br>
                        <a:rPr kumimoji="1" lang="en-US" altLang="ja-JP" sz="2000" b="1" spc="240" dirty="0">
                          <a:latin typeface="+mn-ea"/>
                          <a:ea typeface="+mn-ea"/>
                        </a:rPr>
                      </a:br>
                      <a:endParaRPr kumimoji="1" lang="ja-JP" altLang="en-US" sz="2000" b="1" spc="240" dirty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dirty="0"/>
                        <a:t>＜ネック工程・改善すべき工程＞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-360363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spc="180" dirty="0">
                          <a:latin typeface="+mn-ea"/>
                          <a:ea typeface="+mn-ea"/>
                        </a:rPr>
                        <a:t>1) </a:t>
                      </a:r>
                      <a:r>
                        <a:rPr kumimoji="1" lang="ja-JP" altLang="en-US" sz="1600" spc="180" dirty="0">
                          <a:latin typeface="+mn-ea"/>
                          <a:ea typeface="+mn-ea"/>
                        </a:rPr>
                        <a:t>生産能力を増やす改善　　　「生産がネック」 ：</a:t>
                      </a:r>
                      <a:r>
                        <a:rPr kumimoji="1" lang="ja-JP" altLang="en-US" sz="1600" b="1" spc="18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ja-JP" altLang="en-US" sz="1600" spc="180" dirty="0">
                          <a:latin typeface="+mn-ea"/>
                          <a:ea typeface="+mn-ea"/>
                        </a:rPr>
                        <a:t>利益増加</a:t>
                      </a:r>
                      <a:br>
                        <a:rPr kumimoji="1" lang="en-US" altLang="ja-JP" sz="1600" spc="180" dirty="0"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spc="180" dirty="0">
                          <a:latin typeface="+mn-ea"/>
                          <a:ea typeface="+mn-ea"/>
                        </a:rPr>
                        <a:t>　　　　　　　　　　　　　　　　 「販売がネック」 ：</a:t>
                      </a:r>
                      <a:r>
                        <a:rPr kumimoji="1" lang="ja-JP" altLang="en-US" sz="1600" b="1" spc="18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ja-JP" altLang="en-US" sz="1600" spc="180" dirty="0">
                          <a:latin typeface="+mn-ea"/>
                          <a:ea typeface="+mn-ea"/>
                        </a:rPr>
                        <a:t>作業時間短縮、納期短縮</a:t>
                      </a:r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62620"/>
                  </a:ext>
                </a:extLst>
              </a:tr>
              <a:tr h="717259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2438" marR="0" lvl="0" indent="-452438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spc="180" dirty="0">
                          <a:latin typeface="+mn-ea"/>
                          <a:ea typeface="+mn-ea"/>
                        </a:rPr>
                        <a:t>2) </a:t>
                      </a:r>
                      <a:r>
                        <a:rPr kumimoji="1" lang="ja-JP" altLang="en-US" sz="1600" spc="180" dirty="0">
                          <a:latin typeface="+mn-ea"/>
                          <a:ea typeface="+mn-ea"/>
                        </a:rPr>
                        <a:t>製造方式の視点　　 「製造品の流れ方」⇨ネック工程はどこ？　　直列：</a:t>
                      </a:r>
                      <a:r>
                        <a:rPr kumimoji="1" lang="ja-JP" altLang="en-US" sz="1600" b="0" spc="18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ラインバランス分析</a:t>
                      </a:r>
                      <a:endParaRPr kumimoji="1" lang="en-US" altLang="ja-JP" sz="1600" spc="180" dirty="0">
                        <a:latin typeface="+mn-ea"/>
                        <a:ea typeface="+mn-ea"/>
                      </a:endParaRPr>
                    </a:p>
                    <a:p>
                      <a:pPr marL="452438" marR="0" lvl="0" indent="-452438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spc="180" dirty="0">
                          <a:latin typeface="+mn-ea"/>
                          <a:ea typeface="+mn-ea"/>
                        </a:rPr>
                        <a:t>　　　　　　　　　　　　　　　　　　　　　　　　　　　　　　　　　　　　　　　　並列：算出法、観察法</a:t>
                      </a:r>
                      <a:endParaRPr kumimoji="1" lang="en-US" altLang="ja-JP" sz="1600" spc="180" dirty="0">
                        <a:latin typeface="+mn-ea"/>
                        <a:ea typeface="+mn-ea"/>
                      </a:endParaRPr>
                    </a:p>
                    <a:p>
                      <a:pPr marL="452438" marR="0" lvl="0" indent="-452438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spc="180" dirty="0">
                          <a:latin typeface="+mn-ea"/>
                          <a:ea typeface="+mn-ea"/>
                        </a:rPr>
                        <a:t>　　　　　　　　　　　　　　 「製造の主体」⇨制約要因は何か？</a:t>
                      </a:r>
                      <a:r>
                        <a:rPr kumimoji="1" lang="ja-JP" altLang="en-US" sz="1600" b="1" spc="18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→</a:t>
                      </a:r>
                      <a:r>
                        <a:rPr kumimoji="1" lang="ja-JP" altLang="en-US" sz="1600" b="0" spc="18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「なに編」</a:t>
                      </a:r>
                      <a:endParaRPr kumimoji="1" lang="ja-JP" altLang="en-US" sz="16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586622"/>
                  </a:ext>
                </a:extLst>
              </a:tr>
            </a:tbl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D060ACE2-FD97-D22D-F697-8B09AB58D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863" y="351469"/>
            <a:ext cx="3340274" cy="574675"/>
          </a:xfrm>
        </p:spPr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全編のまとめ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0BC8CAE-38F9-9CF7-4705-1307E2D21C4B}"/>
              </a:ext>
            </a:extLst>
          </p:cNvPr>
          <p:cNvSpPr/>
          <p:nvPr/>
        </p:nvSpPr>
        <p:spPr bwMode="auto">
          <a:xfrm>
            <a:off x="7443857" y="3401065"/>
            <a:ext cx="118648" cy="935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628A374-9B01-87BE-5787-4874D9602F5C}"/>
              </a:ext>
            </a:extLst>
          </p:cNvPr>
          <p:cNvSpPr/>
          <p:nvPr/>
        </p:nvSpPr>
        <p:spPr bwMode="auto">
          <a:xfrm>
            <a:off x="8724354" y="3693103"/>
            <a:ext cx="118648" cy="935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628C840E-521D-18C8-1FE2-BED4F09A730C}"/>
              </a:ext>
            </a:extLst>
          </p:cNvPr>
          <p:cNvGrpSpPr/>
          <p:nvPr/>
        </p:nvGrpSpPr>
        <p:grpSpPr>
          <a:xfrm>
            <a:off x="4850451" y="1348032"/>
            <a:ext cx="4322118" cy="1278954"/>
            <a:chOff x="4850451" y="1348032"/>
            <a:chExt cx="4322118" cy="1278954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C83DA097-054F-6600-086B-8B5E57E99C36}"/>
                </a:ext>
              </a:extLst>
            </p:cNvPr>
            <p:cNvGrpSpPr/>
            <p:nvPr/>
          </p:nvGrpSpPr>
          <p:grpSpPr>
            <a:xfrm>
              <a:off x="5462251" y="1348032"/>
              <a:ext cx="315686" cy="273320"/>
              <a:chOff x="5279571" y="1338943"/>
              <a:chExt cx="315686" cy="237663"/>
            </a:xfrm>
          </p:grpSpPr>
          <p:cxnSp>
            <p:nvCxnSpPr>
              <p:cNvPr id="32" name="直線コネクタ 31">
                <a:extLst>
                  <a:ext uri="{FF2B5EF4-FFF2-40B4-BE49-F238E27FC236}">
                    <a16:creationId xmlns:a16="http://schemas.microsoft.com/office/drawing/2014/main" id="{14A162F4-1042-6A60-2BB5-C47A7B1BB7B6}"/>
                  </a:ext>
                </a:extLst>
              </p:cNvPr>
              <p:cNvCxnSpPr/>
              <p:nvPr/>
            </p:nvCxnSpPr>
            <p:spPr bwMode="auto">
              <a:xfrm>
                <a:off x="5279571" y="1338943"/>
                <a:ext cx="315686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23D0EC27-32E2-8C61-C19A-BCD265D4B76B}"/>
                  </a:ext>
                </a:extLst>
              </p:cNvPr>
              <p:cNvSpPr/>
              <p:nvPr/>
            </p:nvSpPr>
            <p:spPr bwMode="auto">
              <a:xfrm>
                <a:off x="5402475" y="1348006"/>
                <a:ext cx="192782" cy="228600"/>
              </a:xfrm>
              <a:custGeom>
                <a:avLst/>
                <a:gdLst>
                  <a:gd name="connsiteX0" fmla="*/ 0 w 326572"/>
                  <a:gd name="connsiteY0" fmla="*/ 0 h 228600"/>
                  <a:gd name="connsiteX1" fmla="*/ 0 w 326572"/>
                  <a:gd name="connsiteY1" fmla="*/ 228600 h 228600"/>
                  <a:gd name="connsiteX2" fmla="*/ 326572 w 326572"/>
                  <a:gd name="connsiteY2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6572" h="228600">
                    <a:moveTo>
                      <a:pt x="0" y="0"/>
                    </a:moveTo>
                    <a:lnTo>
                      <a:pt x="0" y="228600"/>
                    </a:lnTo>
                    <a:lnTo>
                      <a:pt x="326572" y="228600"/>
                    </a:ln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99E9409C-4A89-4256-3E74-2B1229C0603F}"/>
                </a:ext>
              </a:extLst>
            </p:cNvPr>
            <p:cNvGrpSpPr/>
            <p:nvPr/>
          </p:nvGrpSpPr>
          <p:grpSpPr>
            <a:xfrm>
              <a:off x="4850451" y="2042974"/>
              <a:ext cx="4322118" cy="584012"/>
              <a:chOff x="4850451" y="2042974"/>
              <a:chExt cx="4322118" cy="584012"/>
            </a:xfrm>
          </p:grpSpPr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606BF509-2E9E-3657-F59C-6C798EDB5791}"/>
                  </a:ext>
                </a:extLst>
              </p:cNvPr>
              <p:cNvGrpSpPr/>
              <p:nvPr/>
            </p:nvGrpSpPr>
            <p:grpSpPr>
              <a:xfrm>
                <a:off x="4850451" y="2080553"/>
                <a:ext cx="315686" cy="546433"/>
                <a:chOff x="5279571" y="1338943"/>
                <a:chExt cx="315686" cy="232337"/>
              </a:xfrm>
            </p:grpSpPr>
            <p:cxnSp>
              <p:nvCxnSpPr>
                <p:cNvPr id="14" name="直線コネクタ 13">
                  <a:extLst>
                    <a:ext uri="{FF2B5EF4-FFF2-40B4-BE49-F238E27FC236}">
                      <a16:creationId xmlns:a16="http://schemas.microsoft.com/office/drawing/2014/main" id="{78A0523C-0AE5-FE80-1CAB-46A8543E9E54}"/>
                    </a:ext>
                  </a:extLst>
                </p:cNvPr>
                <p:cNvCxnSpPr/>
                <p:nvPr/>
              </p:nvCxnSpPr>
              <p:spPr bwMode="auto">
                <a:xfrm>
                  <a:off x="5279571" y="1338943"/>
                  <a:ext cx="315686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</p:cxnSp>
            <p:sp>
              <p:nvSpPr>
                <p:cNvPr id="15" name="フリーフォーム: 図形 14">
                  <a:extLst>
                    <a:ext uri="{FF2B5EF4-FFF2-40B4-BE49-F238E27FC236}">
                      <a16:creationId xmlns:a16="http://schemas.microsoft.com/office/drawing/2014/main" id="{7AD52C24-67A4-EFDB-B966-5FD5A125BFA3}"/>
                    </a:ext>
                  </a:extLst>
                </p:cNvPr>
                <p:cNvSpPr/>
                <p:nvPr/>
              </p:nvSpPr>
              <p:spPr bwMode="auto">
                <a:xfrm>
                  <a:off x="5402475" y="1342680"/>
                  <a:ext cx="192782" cy="228600"/>
                </a:xfrm>
                <a:custGeom>
                  <a:avLst/>
                  <a:gdLst>
                    <a:gd name="connsiteX0" fmla="*/ 0 w 326572"/>
                    <a:gd name="connsiteY0" fmla="*/ 0 h 228600"/>
                    <a:gd name="connsiteX1" fmla="*/ 0 w 326572"/>
                    <a:gd name="connsiteY1" fmla="*/ 228600 h 228600"/>
                    <a:gd name="connsiteX2" fmla="*/ 326572 w 326572"/>
                    <a:gd name="connsiteY2" fmla="*/ 2286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6572" h="228600">
                      <a:moveTo>
                        <a:pt x="0" y="0"/>
                      </a:moveTo>
                      <a:lnTo>
                        <a:pt x="0" y="228600"/>
                      </a:lnTo>
                      <a:lnTo>
                        <a:pt x="326572" y="228600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</a:endParaRP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E0E038CD-7623-14CE-C23E-C9219C095825}"/>
                  </a:ext>
                </a:extLst>
              </p:cNvPr>
              <p:cNvGrpSpPr/>
              <p:nvPr/>
            </p:nvGrpSpPr>
            <p:grpSpPr>
              <a:xfrm>
                <a:off x="8856883" y="2042974"/>
                <a:ext cx="315686" cy="324557"/>
                <a:chOff x="5279571" y="1338943"/>
                <a:chExt cx="315686" cy="237663"/>
              </a:xfrm>
            </p:grpSpPr>
            <p:cxnSp>
              <p:nvCxnSpPr>
                <p:cNvPr id="6" name="直線コネクタ 5">
                  <a:extLst>
                    <a:ext uri="{FF2B5EF4-FFF2-40B4-BE49-F238E27FC236}">
                      <a16:creationId xmlns:a16="http://schemas.microsoft.com/office/drawing/2014/main" id="{08AFD551-4736-9319-B30E-813477BBA8CE}"/>
                    </a:ext>
                  </a:extLst>
                </p:cNvPr>
                <p:cNvCxnSpPr/>
                <p:nvPr/>
              </p:nvCxnSpPr>
              <p:spPr bwMode="auto">
                <a:xfrm>
                  <a:off x="5279571" y="1338943"/>
                  <a:ext cx="315686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</p:cxnSp>
            <p:sp>
              <p:nvSpPr>
                <p:cNvPr id="7" name="フリーフォーム: 図形 6">
                  <a:extLst>
                    <a:ext uri="{FF2B5EF4-FFF2-40B4-BE49-F238E27FC236}">
                      <a16:creationId xmlns:a16="http://schemas.microsoft.com/office/drawing/2014/main" id="{8F3B2951-62F8-5FFF-78DB-CB48FA799672}"/>
                    </a:ext>
                  </a:extLst>
                </p:cNvPr>
                <p:cNvSpPr/>
                <p:nvPr/>
              </p:nvSpPr>
              <p:spPr bwMode="auto">
                <a:xfrm>
                  <a:off x="5402475" y="1348006"/>
                  <a:ext cx="192782" cy="228600"/>
                </a:xfrm>
                <a:custGeom>
                  <a:avLst/>
                  <a:gdLst>
                    <a:gd name="connsiteX0" fmla="*/ 0 w 326572"/>
                    <a:gd name="connsiteY0" fmla="*/ 0 h 228600"/>
                    <a:gd name="connsiteX1" fmla="*/ 0 w 326572"/>
                    <a:gd name="connsiteY1" fmla="*/ 228600 h 228600"/>
                    <a:gd name="connsiteX2" fmla="*/ 326572 w 326572"/>
                    <a:gd name="connsiteY2" fmla="*/ 2286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6572" h="228600">
                      <a:moveTo>
                        <a:pt x="0" y="0"/>
                      </a:moveTo>
                      <a:lnTo>
                        <a:pt x="0" y="228600"/>
                      </a:lnTo>
                      <a:lnTo>
                        <a:pt x="326572" y="228600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</a:endParaRPr>
                </a:p>
              </p:txBody>
            </p:sp>
          </p:grpSp>
        </p:grpSp>
      </p:grp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AF6AA2EB-7F34-88D7-66EF-99C24910DADF}"/>
              </a:ext>
            </a:extLst>
          </p:cNvPr>
          <p:cNvGraphicFramePr>
            <a:graphicFrameLocks noGrp="1"/>
          </p:cNvGraphicFramePr>
          <p:nvPr/>
        </p:nvGraphicFramePr>
        <p:xfrm>
          <a:off x="1066202" y="2837561"/>
          <a:ext cx="10671369" cy="26833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329">
                  <a:extLst>
                    <a:ext uri="{9D8B030D-6E8A-4147-A177-3AD203B41FA5}">
                      <a16:colId xmlns:a16="http://schemas.microsoft.com/office/drawing/2014/main" val="2081051848"/>
                    </a:ext>
                  </a:extLst>
                </a:gridCol>
                <a:gridCol w="8912040">
                  <a:extLst>
                    <a:ext uri="{9D8B030D-6E8A-4147-A177-3AD203B41FA5}">
                      <a16:colId xmlns:a16="http://schemas.microsoft.com/office/drawing/2014/main" val="1980706565"/>
                    </a:ext>
                  </a:extLst>
                </a:gridCol>
              </a:tblGrid>
              <a:tr h="125650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400" b="1" spc="240" dirty="0"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spc="240" dirty="0">
                          <a:latin typeface="+mn-ea"/>
                          <a:ea typeface="+mn-ea"/>
                        </a:rPr>
                        <a:t>なに編</a:t>
                      </a:r>
                      <a:br>
                        <a:rPr kumimoji="1" lang="en-US" altLang="ja-JP" sz="2000" spc="240" dirty="0">
                          <a:latin typeface="+mn-ea"/>
                          <a:ea typeface="+mn-ea"/>
                        </a:rPr>
                      </a:br>
                      <a:r>
                        <a:rPr kumimoji="1" lang="ja-JP" altLang="en-US" sz="2000" spc="240" dirty="0"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ja-JP" altLang="en-US" sz="1400" spc="240" dirty="0">
                          <a:latin typeface="+mn-ea"/>
                          <a:ea typeface="+mn-ea"/>
                        </a:rPr>
                        <a:t>全工程対象</a:t>
                      </a:r>
                      <a:br>
                        <a:rPr kumimoji="1" lang="en-US" altLang="ja-JP" sz="1400" spc="240" dirty="0">
                          <a:latin typeface="+mn-ea"/>
                          <a:ea typeface="+mn-ea"/>
                        </a:rPr>
                      </a:br>
                      <a:br>
                        <a:rPr kumimoji="1" lang="en-US" altLang="ja-JP" sz="1400" spc="240" dirty="0">
                          <a:latin typeface="+mn-ea"/>
                          <a:ea typeface="+mn-ea"/>
                        </a:rPr>
                      </a:br>
                      <a:r>
                        <a:rPr kumimoji="1" lang="ja-JP" altLang="en-US" sz="1400" spc="240" dirty="0">
                          <a:latin typeface="+mn-ea"/>
                          <a:ea typeface="+mn-ea"/>
                        </a:rPr>
                        <a:t>＜</a:t>
                      </a:r>
                      <a:r>
                        <a:rPr kumimoji="1" lang="ja-JP" altLang="en-US" sz="1800" spc="240" dirty="0">
                          <a:latin typeface="+mn-ea"/>
                          <a:ea typeface="+mn-ea"/>
                        </a:rPr>
                        <a:t>制約要因・　　改善課題＞</a:t>
                      </a:r>
                      <a:endParaRPr kumimoji="1" lang="ja-JP" alt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-360363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spc="180" dirty="0">
                          <a:latin typeface="+mn-ea"/>
                          <a:ea typeface="+mn-ea"/>
                        </a:rPr>
                        <a:t>1)</a:t>
                      </a:r>
                      <a:r>
                        <a:rPr kumimoji="1" lang="ja-JP" altLang="en-US" sz="1600" spc="180" dirty="0">
                          <a:latin typeface="+mn-ea"/>
                          <a:ea typeface="+mn-ea"/>
                        </a:rPr>
                        <a:t>「</a:t>
                      </a:r>
                      <a:r>
                        <a:rPr kumimoji="1" lang="ja-JP" altLang="en-US" sz="1600" u="sng" spc="180" dirty="0">
                          <a:latin typeface="+mn-ea"/>
                          <a:ea typeface="+mn-ea"/>
                        </a:rPr>
                        <a:t>製造の主体</a:t>
                      </a:r>
                      <a:r>
                        <a:rPr kumimoji="1" lang="ja-JP" altLang="en-US" sz="1600" u="none" spc="180" dirty="0">
                          <a:latin typeface="+mn-ea"/>
                          <a:ea typeface="+mn-ea"/>
                        </a:rPr>
                        <a:t>」を分類</a:t>
                      </a:r>
                      <a:endParaRPr kumimoji="1" lang="en-US" altLang="ja-JP" sz="1600" spc="180" dirty="0">
                        <a:latin typeface="+mn-ea"/>
                        <a:ea typeface="+mn-ea"/>
                      </a:endParaRPr>
                    </a:p>
                    <a:p>
                      <a:pPr marL="360363" marR="0" lvl="0" indent="-360363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spc="180" dirty="0">
                          <a:latin typeface="+mn-ea"/>
                          <a:ea typeface="+mn-ea"/>
                        </a:rPr>
                        <a:t>　　　　　「人」：タイムスタディーと作業観察。アングル切断の動画で説明</a:t>
                      </a:r>
                      <a:br>
                        <a:rPr kumimoji="1" lang="en-US" altLang="ja-JP" sz="1600" spc="180" dirty="0"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spc="180" dirty="0">
                          <a:latin typeface="+mn-ea"/>
                          <a:ea typeface="+mn-ea"/>
                        </a:rPr>
                        <a:t>　　　「人と設備連携」：</a:t>
                      </a:r>
                      <a:r>
                        <a:rPr kumimoji="1" lang="en-US" altLang="ja-JP" sz="1600" u="none" spc="180" dirty="0">
                          <a:latin typeface="+mn-ea"/>
                          <a:ea typeface="+mn-ea"/>
                        </a:rPr>
                        <a:t>M-M</a:t>
                      </a:r>
                      <a:r>
                        <a:rPr kumimoji="1" lang="ja-JP" altLang="en-US" sz="1600" u="none" spc="180" dirty="0">
                          <a:latin typeface="+mn-ea"/>
                          <a:ea typeface="+mn-ea"/>
                        </a:rPr>
                        <a:t>チャート分析</a:t>
                      </a:r>
                      <a:r>
                        <a:rPr kumimoji="1" lang="ja-JP" altLang="en-US" sz="1600" spc="180" dirty="0">
                          <a:latin typeface="+mn-ea"/>
                          <a:ea typeface="+mn-ea"/>
                        </a:rPr>
                        <a:t>⇨制約が　　　人：タイムスタディー、作業観察　</a:t>
                      </a:r>
                      <a:endParaRPr kumimoji="1" lang="en-US" altLang="ja-JP" sz="1600" spc="180" dirty="0">
                        <a:latin typeface="+mn-ea"/>
                        <a:ea typeface="+mn-ea"/>
                      </a:endParaRPr>
                    </a:p>
                    <a:p>
                      <a:pPr marL="360363" marR="0" lvl="0" indent="-360363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spc="180" dirty="0">
                          <a:latin typeface="+mn-ea"/>
                          <a:ea typeface="+mn-ea"/>
                        </a:rPr>
                        <a:t>　　　　　　　　　　　　　　　　　　　　　　　　　　　　　　　　　　  設備：設備稼働時間分析</a:t>
                      </a:r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688427"/>
                  </a:ext>
                </a:extLst>
              </a:tr>
              <a:tr h="99301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-360363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spc="180" dirty="0">
                          <a:latin typeface="+mn-ea"/>
                          <a:ea typeface="+mn-ea"/>
                        </a:rPr>
                        <a:t>2) </a:t>
                      </a:r>
                      <a:r>
                        <a:rPr kumimoji="1" lang="en-US" altLang="ja-JP" sz="1600" spc="120" baseline="0" dirty="0">
                          <a:latin typeface="+mn-ea"/>
                          <a:ea typeface="+mn-ea"/>
                        </a:rPr>
                        <a:t>M-M</a:t>
                      </a:r>
                      <a:r>
                        <a:rPr kumimoji="1" lang="ja-JP" altLang="en-US" sz="1600" spc="120" baseline="0" dirty="0">
                          <a:latin typeface="+mn-ea"/>
                          <a:ea typeface="+mn-ea"/>
                        </a:rPr>
                        <a:t>チャートは人と設備の連携状態を分かり易く表示し、改善課題を見つけやすくする手法</a:t>
                      </a:r>
                      <a:br>
                        <a:rPr kumimoji="1" lang="en-US" altLang="ja-JP" sz="1600" spc="120" baseline="0" dirty="0">
                          <a:latin typeface="+mn-ea"/>
                          <a:ea typeface="+mn-ea"/>
                        </a:rPr>
                      </a:br>
                      <a:r>
                        <a:rPr kumimoji="1" lang="ja-JP" altLang="en-US" sz="1600" spc="160" baseline="0" dirty="0">
                          <a:latin typeface="+mn-ea"/>
                          <a:ea typeface="+mn-ea"/>
                        </a:rPr>
                        <a:t>「</a:t>
                      </a:r>
                      <a:r>
                        <a:rPr kumimoji="1" lang="ja-JP" altLang="en-US" sz="1600" kern="1200" spc="16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人と設備」や「設備同士」の干渉ロス、更にマテリアルやメソッドによる制約も見つかる</a:t>
                      </a:r>
                      <a:br>
                        <a:rPr kumimoji="1" lang="en-US" altLang="ja-JP" sz="1600" kern="1200" spc="16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kumimoji="1" lang="ja-JP" altLang="en-US" sz="1600" kern="1200" spc="16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クイズの</a:t>
                      </a:r>
                      <a:r>
                        <a:rPr kumimoji="1" lang="en-US" altLang="ja-JP" sz="1600" kern="1200" spc="16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M-M</a:t>
                      </a:r>
                      <a:r>
                        <a:rPr kumimoji="1" lang="ja-JP" altLang="en-US" sz="1600" kern="1200" spc="16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チャート分析により、制約要因によって、正しい作業方法が異なることを理解</a:t>
                      </a:r>
                      <a:endParaRPr kumimoji="1" lang="ja-JP" altLang="en-US" sz="1600" spc="160" baseline="0" dirty="0">
                        <a:latin typeface="+mn-ea"/>
                        <a:ea typeface="+mn-ea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76997"/>
                  </a:ext>
                </a:extLst>
              </a:tr>
              <a:tr h="415555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marR="0" lvl="0" indent="-360363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spc="180" dirty="0">
                          <a:latin typeface="+mn-ea"/>
                          <a:ea typeface="+mn-ea"/>
                        </a:rPr>
                        <a:t>3) </a:t>
                      </a:r>
                      <a:r>
                        <a:rPr kumimoji="1" lang="ja-JP" altLang="en-US" sz="1600" spc="180" dirty="0">
                          <a:latin typeface="+mn-ea"/>
                          <a:ea typeface="+mn-ea"/>
                        </a:rPr>
                        <a:t>設備稼働時間分析　</a:t>
                      </a:r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290045"/>
                  </a:ext>
                </a:extLst>
              </a:tr>
            </a:tbl>
          </a:graphicData>
        </a:graphic>
      </p:graphicFrame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0BC8CAE-38F9-9CF7-4705-1307E2D21C4B}"/>
              </a:ext>
            </a:extLst>
          </p:cNvPr>
          <p:cNvSpPr/>
          <p:nvPr/>
        </p:nvSpPr>
        <p:spPr bwMode="auto">
          <a:xfrm>
            <a:off x="7443857" y="3401065"/>
            <a:ext cx="118648" cy="935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628A374-9B01-87BE-5787-4874D9602F5C}"/>
              </a:ext>
            </a:extLst>
          </p:cNvPr>
          <p:cNvSpPr/>
          <p:nvPr/>
        </p:nvSpPr>
        <p:spPr bwMode="auto">
          <a:xfrm>
            <a:off x="8724354" y="3693103"/>
            <a:ext cx="118648" cy="935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4136DDFF-87B0-FE96-8B1B-0238DCBA3ABC}"/>
              </a:ext>
            </a:extLst>
          </p:cNvPr>
          <p:cNvGrpSpPr/>
          <p:nvPr/>
        </p:nvGrpSpPr>
        <p:grpSpPr>
          <a:xfrm>
            <a:off x="3438542" y="3160184"/>
            <a:ext cx="4941540" cy="756992"/>
            <a:chOff x="3429996" y="3160184"/>
            <a:chExt cx="4941540" cy="756992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BD4E341E-E570-936A-A64F-7E3EA5EF654F}"/>
                </a:ext>
              </a:extLst>
            </p:cNvPr>
            <p:cNvGrpSpPr/>
            <p:nvPr/>
          </p:nvGrpSpPr>
          <p:grpSpPr>
            <a:xfrm>
              <a:off x="3429996" y="3160184"/>
              <a:ext cx="196543" cy="451314"/>
              <a:chOff x="3548181" y="716782"/>
              <a:chExt cx="172712" cy="296215"/>
            </a:xfrm>
          </p:grpSpPr>
          <p:cxnSp>
            <p:nvCxnSpPr>
              <p:cNvPr id="11" name="直線コネクタ 10">
                <a:extLst>
                  <a:ext uri="{FF2B5EF4-FFF2-40B4-BE49-F238E27FC236}">
                    <a16:creationId xmlns:a16="http://schemas.microsoft.com/office/drawing/2014/main" id="{CC9E164E-13BC-FBDA-CC18-FF8A70B868A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548181" y="831042"/>
                <a:ext cx="172712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D141FE7B-5A0F-C44F-DC1D-3C9E3082AA07}"/>
                  </a:ext>
                </a:extLst>
              </p:cNvPr>
              <p:cNvSpPr/>
              <p:nvPr/>
            </p:nvSpPr>
            <p:spPr bwMode="auto">
              <a:xfrm>
                <a:off x="3551385" y="716782"/>
                <a:ext cx="163286" cy="296215"/>
              </a:xfrm>
              <a:custGeom>
                <a:avLst/>
                <a:gdLst>
                  <a:gd name="connsiteX0" fmla="*/ 0 w 326572"/>
                  <a:gd name="connsiteY0" fmla="*/ 0 h 228600"/>
                  <a:gd name="connsiteX1" fmla="*/ 0 w 326572"/>
                  <a:gd name="connsiteY1" fmla="*/ 228600 h 228600"/>
                  <a:gd name="connsiteX2" fmla="*/ 326572 w 326572"/>
                  <a:gd name="connsiteY2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6572" h="228600">
                    <a:moveTo>
                      <a:pt x="0" y="0"/>
                    </a:moveTo>
                    <a:lnTo>
                      <a:pt x="0" y="228600"/>
                    </a:lnTo>
                    <a:lnTo>
                      <a:pt x="326572" y="228600"/>
                    </a:ln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E4662393-C8BB-DCA5-2E77-37C5CD29B0BC}"/>
                </a:ext>
              </a:extLst>
            </p:cNvPr>
            <p:cNvGrpSpPr/>
            <p:nvPr/>
          </p:nvGrpSpPr>
          <p:grpSpPr>
            <a:xfrm>
              <a:off x="8055850" y="3609217"/>
              <a:ext cx="315686" cy="307959"/>
              <a:chOff x="5279571" y="1338943"/>
              <a:chExt cx="315686" cy="237663"/>
            </a:xfrm>
          </p:grpSpPr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8F4CFED4-E46A-F516-E293-C2E41F622612}"/>
                  </a:ext>
                </a:extLst>
              </p:cNvPr>
              <p:cNvCxnSpPr/>
              <p:nvPr/>
            </p:nvCxnSpPr>
            <p:spPr bwMode="auto">
              <a:xfrm>
                <a:off x="5279571" y="1338943"/>
                <a:ext cx="315686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B3BA7A39-F626-F958-E8E5-BD1083257D71}"/>
                  </a:ext>
                </a:extLst>
              </p:cNvPr>
              <p:cNvSpPr/>
              <p:nvPr/>
            </p:nvSpPr>
            <p:spPr bwMode="auto">
              <a:xfrm>
                <a:off x="5402475" y="1348006"/>
                <a:ext cx="192782" cy="228600"/>
              </a:xfrm>
              <a:custGeom>
                <a:avLst/>
                <a:gdLst>
                  <a:gd name="connsiteX0" fmla="*/ 0 w 326572"/>
                  <a:gd name="connsiteY0" fmla="*/ 0 h 228600"/>
                  <a:gd name="connsiteX1" fmla="*/ 0 w 326572"/>
                  <a:gd name="connsiteY1" fmla="*/ 228600 h 228600"/>
                  <a:gd name="connsiteX2" fmla="*/ 326572 w 326572"/>
                  <a:gd name="connsiteY2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6572" h="228600">
                    <a:moveTo>
                      <a:pt x="0" y="0"/>
                    </a:moveTo>
                    <a:lnTo>
                      <a:pt x="0" y="228600"/>
                    </a:lnTo>
                    <a:lnTo>
                      <a:pt x="326572" y="228600"/>
                    </a:lnTo>
                  </a:path>
                </a:pathLst>
              </a:custGeom>
              <a:noFill/>
              <a:ln w="190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</p:grpSp>
      </p:grpSp>
      <p:graphicFrame>
        <p:nvGraphicFramePr>
          <p:cNvPr id="24" name="表 23">
            <a:extLst>
              <a:ext uri="{FF2B5EF4-FFF2-40B4-BE49-F238E27FC236}">
                <a16:creationId xmlns:a16="http://schemas.microsoft.com/office/drawing/2014/main" id="{25A99372-AA9A-9341-A19D-1E110B22B184}"/>
              </a:ext>
            </a:extLst>
          </p:cNvPr>
          <p:cNvGraphicFramePr>
            <a:graphicFrameLocks noGrp="1"/>
          </p:cNvGraphicFramePr>
          <p:nvPr/>
        </p:nvGraphicFramePr>
        <p:xfrm>
          <a:off x="1071102" y="5519801"/>
          <a:ext cx="10671369" cy="8162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329">
                  <a:extLst>
                    <a:ext uri="{9D8B030D-6E8A-4147-A177-3AD203B41FA5}">
                      <a16:colId xmlns:a16="http://schemas.microsoft.com/office/drawing/2014/main" val="3526868663"/>
                    </a:ext>
                  </a:extLst>
                </a:gridCol>
                <a:gridCol w="8912040">
                  <a:extLst>
                    <a:ext uri="{9D8B030D-6E8A-4147-A177-3AD203B41FA5}">
                      <a16:colId xmlns:a16="http://schemas.microsoft.com/office/drawing/2014/main" val="555206484"/>
                    </a:ext>
                  </a:extLst>
                </a:gridCol>
              </a:tblGrid>
              <a:tr h="8162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spc="240" dirty="0">
                          <a:latin typeface="+mn-ea"/>
                          <a:ea typeface="+mn-ea"/>
                        </a:rPr>
                        <a:t>アイデア編</a:t>
                      </a:r>
                      <a:endParaRPr kumimoji="1" lang="en-US" altLang="ja-JP" sz="2000" b="1" spc="240" dirty="0"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spc="240" dirty="0">
                          <a:latin typeface="+mn-ea"/>
                          <a:ea typeface="+mn-ea"/>
                        </a:rPr>
                        <a:t>＜アイデア＞</a:t>
                      </a:r>
                      <a:endParaRPr kumimoji="1" lang="ja-JP" altLang="en-US" sz="1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spc="180" dirty="0">
                          <a:latin typeface="+mn-ea"/>
                          <a:ea typeface="+mn-ea"/>
                        </a:rPr>
                        <a:t>1) </a:t>
                      </a:r>
                      <a:r>
                        <a:rPr kumimoji="1" lang="ja-JP" altLang="en-US" sz="1600" spc="180" dirty="0">
                          <a:latin typeface="+mn-ea"/>
                          <a:ea typeface="+mn-ea"/>
                        </a:rPr>
                        <a:t>改善アイデアを創出する方法：他の人の経験や知識を取りいれる</a:t>
                      </a:r>
                      <a:br>
                        <a:rPr kumimoji="1" lang="en-US" altLang="ja-JP" sz="1600" spc="180" dirty="0">
                          <a:latin typeface="+mn-ea"/>
                          <a:ea typeface="+mn-ea"/>
                        </a:rPr>
                      </a:br>
                      <a:r>
                        <a:rPr kumimoji="1" lang="en-US" altLang="ja-JP" sz="1600" spc="180" dirty="0">
                          <a:latin typeface="+mn-ea"/>
                          <a:ea typeface="+mn-ea"/>
                        </a:rPr>
                        <a:t>2) </a:t>
                      </a:r>
                      <a:r>
                        <a:rPr kumimoji="1" lang="ja-JP" altLang="en-US" sz="1600" spc="180" dirty="0">
                          <a:latin typeface="+mn-ea"/>
                          <a:ea typeface="+mn-ea"/>
                        </a:rPr>
                        <a:t>アイデアリスト：課題を解決するアイデアを先人のアイデアから見つけるリスト</a:t>
                      </a:r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39742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1028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876"/>
    </mc:Choice>
    <mc:Fallback xmlns="">
      <p:transition spd="slow" advTm="1868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471" x="112713" y="1019175"/>
          <p14:tracePt t="5472" x="169863" y="1035050"/>
          <p14:tracePt t="5488" x="339725" y="1092200"/>
          <p14:tracePt t="5505" x="452438" y="1123950"/>
          <p14:tracePt t="5523" x="501650" y="1139825"/>
          <p14:tracePt t="5570" x="501650" y="1147763"/>
          <p14:tracePt t="5588" x="533400" y="1155700"/>
          <p14:tracePt t="5608" x="630238" y="1189038"/>
          <p14:tracePt t="5611" x="687388" y="1204913"/>
          <p14:tracePt t="5627" x="792163" y="1228725"/>
          <p14:tracePt t="5643" x="823913" y="1246188"/>
          <p14:tracePt t="5658" x="823913" y="1254125"/>
          <p14:tracePt t="5691" x="833438" y="1262063"/>
          <p14:tracePt t="5706" x="849313" y="1277938"/>
          <p14:tracePt t="5722" x="904875" y="1293813"/>
          <p14:tracePt t="5739" x="962025" y="1325563"/>
          <p14:tracePt t="5756" x="985838" y="1335088"/>
          <p14:tracePt t="5773" x="993775" y="1343025"/>
          <p14:tracePt t="5809" x="993775" y="1350963"/>
          <p14:tracePt t="5823" x="1011238" y="1366838"/>
          <p14:tracePt t="5839" x="1058863" y="1398588"/>
          <p14:tracePt t="5856" x="1116013" y="1431925"/>
          <p14:tracePt t="5857" x="1139825" y="1439863"/>
          <p14:tracePt t="5875" x="1147763" y="1447800"/>
          <p14:tracePt t="5891" x="1155700" y="1447800"/>
          <p14:tracePt t="5907" x="1163638" y="1447800"/>
          <p14:tracePt t="5923" x="1171575" y="1455738"/>
          <p14:tracePt t="5941" x="1181100" y="1455738"/>
          <p14:tracePt t="6442" x="1181100" y="1471613"/>
          <p14:tracePt t="6580" x="1181100" y="1479550"/>
          <p14:tracePt t="6596" x="1181100" y="1487488"/>
          <p14:tracePt t="6622" x="1181100" y="1495425"/>
          <p14:tracePt t="6639" x="1181100" y="1504950"/>
          <p14:tracePt t="6657" x="1171575" y="1512888"/>
          <p14:tracePt t="6689" x="1171575" y="1520825"/>
          <p14:tracePt t="6706" x="1171575" y="1536700"/>
          <p14:tracePt t="6725" x="1163638" y="1560513"/>
          <p14:tracePt t="6743" x="1155700" y="1593850"/>
          <p14:tracePt t="6760" x="1155700" y="1625600"/>
          <p14:tracePt t="6763" x="1155700" y="1641475"/>
          <p14:tracePt t="6776" x="1155700" y="1649413"/>
          <p14:tracePt t="6777" x="1147763" y="1665288"/>
          <p14:tracePt t="6790" x="1147763" y="1682750"/>
          <p14:tracePt t="6810" x="1139825" y="1738313"/>
          <p14:tracePt t="6828" x="1139825" y="1779588"/>
          <p14:tracePt t="6841" x="1139825" y="1803400"/>
          <p14:tracePt t="6857" x="1131888" y="1819275"/>
          <p14:tracePt t="6874" x="1131888" y="1827213"/>
          <p14:tracePt t="6906" x="1131888" y="1835150"/>
          <p14:tracePt t="6941" x="1131888" y="1844675"/>
          <p14:tracePt t="6957" x="1131888" y="1860550"/>
          <p14:tracePt t="6974" x="1131888" y="1884363"/>
          <p14:tracePt t="6991" x="1123950" y="1892300"/>
          <p14:tracePt t="7007" x="1123950" y="1900238"/>
          <p14:tracePt t="7041" x="1123950" y="1908175"/>
          <p14:tracePt t="7074" x="1131888" y="1916113"/>
          <p14:tracePt t="7131" x="1131888" y="1924050"/>
          <p14:tracePt t="7176" x="1131888" y="1941513"/>
          <p14:tracePt t="7205" x="1131888" y="1949450"/>
          <p14:tracePt t="7222" x="1131888" y="1957388"/>
          <p14:tracePt t="7239" x="1131888" y="1965325"/>
          <p14:tracePt t="7240" x="1131888" y="1973263"/>
          <p14:tracePt t="7272" x="1147763" y="1997075"/>
          <p14:tracePt t="7289" x="1147763" y="2005013"/>
          <p14:tracePt t="7306" x="1155700" y="2012950"/>
          <p14:tracePt t="7326" x="1155700" y="2022475"/>
          <p14:tracePt t="7360" x="1155700" y="2030413"/>
          <p14:tracePt t="7393" x="1163638" y="2038350"/>
          <p14:tracePt t="7395" x="1163638" y="2046288"/>
          <p14:tracePt t="7407" x="1163638" y="2054225"/>
          <p14:tracePt t="7425" x="1181100" y="2062163"/>
          <p14:tracePt t="7534" x="1181100" y="2070100"/>
          <p14:tracePt t="7676" x="1189038" y="2070100"/>
          <p14:tracePt t="7689" x="1204913" y="2085975"/>
          <p14:tracePt t="7706" x="1212850" y="2085975"/>
          <p14:tracePt t="7722" x="1220788" y="2093913"/>
          <p14:tracePt t="7925" x="1236663" y="2093913"/>
          <p14:tracePt t="7939" x="1277938" y="2103438"/>
          <p14:tracePt t="7956" x="1317625" y="2111375"/>
          <p14:tracePt t="7973" x="1341438" y="2111375"/>
          <p14:tracePt t="7990" x="1358900" y="2111375"/>
          <p14:tracePt t="8008" x="1366838" y="2111375"/>
          <p14:tracePt t="8042" x="1382713" y="2111375"/>
          <p14:tracePt t="8058" x="1447800" y="2127250"/>
          <p14:tracePt t="8074" x="1560513" y="2151063"/>
          <p14:tracePt t="8090" x="1714500" y="2174875"/>
          <p14:tracePt t="8107" x="1803400" y="2182813"/>
          <p14:tracePt t="8123" x="1819275" y="2182813"/>
          <p14:tracePt t="8205" x="1827213" y="2182813"/>
          <p14:tracePt t="8223" x="1858963" y="2192338"/>
          <p14:tracePt t="8224" x="1876425" y="2192338"/>
          <p14:tracePt t="8256" x="1884363" y="2192338"/>
          <p14:tracePt t="8300" x="1892300" y="2192338"/>
          <p14:tracePt t="8323" x="1908175" y="2192338"/>
          <p14:tracePt t="8340" x="1947863" y="2192338"/>
          <p14:tracePt t="8357" x="1989138" y="2200275"/>
          <p14:tracePt t="8375" x="1997075" y="2200275"/>
          <p14:tracePt t="8392" x="2005013" y="2200275"/>
          <p14:tracePt t="8441" x="2070100" y="2208213"/>
          <p14:tracePt t="8457" x="2287588" y="2255838"/>
          <p14:tracePt t="8474" x="2498725" y="2297113"/>
          <p14:tracePt t="8491" x="2740025" y="2320925"/>
          <p14:tracePt t="8507" x="2828925" y="2320925"/>
          <p14:tracePt t="8524" x="2838450" y="2328863"/>
          <p14:tracePt t="8541" x="2846388" y="2328863"/>
          <p14:tracePt t="8557" x="2854325" y="2328863"/>
          <p14:tracePt t="8591" x="2862263" y="2328863"/>
          <p14:tracePt t="8846" x="2862263" y="2336800"/>
          <p14:tracePt t="8877" x="2862263" y="2344738"/>
          <p14:tracePt t="8893" x="2862263" y="2352675"/>
          <p14:tracePt t="8924" x="2862263" y="2362200"/>
          <p14:tracePt t="8941" x="2854325" y="2378075"/>
          <p14:tracePt t="8957" x="2846388" y="2401888"/>
          <p14:tracePt t="8974" x="2828925" y="2425700"/>
          <p14:tracePt t="8991" x="2828925" y="2433638"/>
          <p14:tracePt t="9024" x="2828925" y="2441575"/>
          <p14:tracePt t="9041" x="2828925" y="2451100"/>
          <p14:tracePt t="9057" x="2820988" y="2474913"/>
          <p14:tracePt t="9074" x="2813050" y="2498725"/>
          <p14:tracePt t="9090" x="2805113" y="2532063"/>
          <p14:tracePt t="9107" x="2789238" y="2547938"/>
          <p14:tracePt t="9124" x="2781300" y="2563813"/>
          <p14:tracePt t="9141" x="2773363" y="2563813"/>
          <p14:tracePt t="9158" x="2773363" y="2571750"/>
          <p14:tracePt t="9192" x="2773363" y="2579688"/>
          <p14:tracePt t="9193" x="2773363" y="2587625"/>
          <p14:tracePt t="9208" x="2773363" y="2595563"/>
          <p14:tracePt t="9241" x="2765425" y="2603500"/>
          <p14:tracePt t="9258" x="2757488" y="2603500"/>
          <p14:tracePt t="9378" x="2757488" y="2611438"/>
          <p14:tracePt t="9394" x="2749550" y="2611438"/>
          <p14:tracePt t="9426" x="2732088" y="2611438"/>
          <p14:tracePt t="9443" x="2724150" y="2620963"/>
          <p14:tracePt t="9460" x="2684463" y="2628900"/>
          <p14:tracePt t="9476" x="2619375" y="2636838"/>
          <p14:tracePt t="9493" x="2490788" y="2644775"/>
          <p14:tracePt t="9510" x="2384425" y="2644775"/>
          <p14:tracePt t="9526" x="2295525" y="2644775"/>
          <p14:tracePt t="9543" x="2279650" y="2644775"/>
          <p14:tracePt t="9629" x="2279650" y="2636838"/>
          <p14:tracePt t="9879" x="2263775" y="2636838"/>
          <p14:tracePt t="9894" x="2247900" y="2636838"/>
          <p14:tracePt t="9924" x="2214563" y="2636838"/>
          <p14:tracePt t="9987" x="2206625" y="2636838"/>
          <p14:tracePt t="10008" x="2166938" y="2636838"/>
          <p14:tracePt t="10024" x="2135188" y="2636838"/>
          <p14:tracePt t="10041" x="2117725" y="2636838"/>
          <p14:tracePt t="10058" x="2109788" y="2636838"/>
          <p14:tracePt t="10075" x="2101850" y="2636838"/>
          <p14:tracePt t="10092" x="2093913" y="2636838"/>
          <p14:tracePt t="10108" x="2020888" y="2636838"/>
          <p14:tracePt t="10125" x="1947863" y="2636838"/>
          <p14:tracePt t="10141" x="1819275" y="2628900"/>
          <p14:tracePt t="10158" x="1754188" y="2611438"/>
          <p14:tracePt t="10175" x="1730375" y="2603500"/>
          <p14:tracePt t="10237" x="1722438" y="2603500"/>
          <p14:tracePt t="10252" x="1706563" y="2603500"/>
          <p14:tracePt t="10275" x="1625600" y="2603500"/>
          <p14:tracePt t="10291" x="1592263" y="2603500"/>
          <p14:tracePt t="10308" x="1576388" y="2603500"/>
          <p14:tracePt t="10342" x="1576388" y="2595563"/>
          <p14:tracePt t="10375" x="1568450" y="2595563"/>
          <p14:tracePt t="10409" x="1552575" y="2595563"/>
          <p14:tracePt t="10425" x="1552575" y="2587625"/>
          <p14:tracePt t="10442" x="1544638" y="2587625"/>
          <p14:tracePt t="10458" x="1544638" y="2579688"/>
          <p14:tracePt t="10475" x="1536700" y="2571750"/>
          <p14:tracePt t="10492" x="1511300" y="2547938"/>
          <p14:tracePt t="10509" x="1487488" y="2522538"/>
          <p14:tracePt t="10525" x="1463675" y="2498725"/>
          <p14:tracePt t="10542" x="1455738" y="2474913"/>
          <p14:tracePt t="10559" x="1447800" y="2451100"/>
          <p14:tracePt t="10575" x="1430338" y="2417763"/>
          <p14:tracePt t="10576" x="1422400" y="2401888"/>
          <p14:tracePt t="10592" x="1390650" y="2362200"/>
          <p14:tracePt t="10608" x="1374775" y="2328863"/>
          <p14:tracePt t="10625" x="1358900" y="2312988"/>
          <p14:tracePt t="10642" x="1350963" y="2305050"/>
          <p14:tracePt t="10676" x="1350963" y="2297113"/>
          <p14:tracePt t="10692" x="1350963" y="2289175"/>
          <p14:tracePt t="10709" x="1350963" y="2281238"/>
          <p14:tracePt t="10725" x="1358900" y="2263775"/>
          <p14:tracePt t="10742" x="1366838" y="2255838"/>
          <p14:tracePt t="10759" x="1374775" y="2255838"/>
          <p14:tracePt t="10776" x="1382713" y="2255838"/>
          <p14:tracePt t="10792" x="1390650" y="2247900"/>
          <p14:tracePt t="10809" x="1398588" y="2247900"/>
          <p14:tracePt t="10825" x="1406525" y="2247900"/>
          <p14:tracePt t="10842" x="1414463" y="2247900"/>
          <p14:tracePt t="10858" x="1422400" y="2247900"/>
          <p14:tracePt t="10875" x="1430338" y="2247900"/>
          <p14:tracePt t="10909" x="1641475" y="2239963"/>
          <p14:tracePt t="10926" x="1827213" y="2247900"/>
          <p14:tracePt t="10942" x="1947863" y="2263775"/>
          <p14:tracePt t="10959" x="2012950" y="2263775"/>
          <p14:tracePt t="10976" x="2020888" y="2263775"/>
          <p14:tracePt t="10976" x="2028825" y="2263775"/>
          <p14:tracePt t="10993" x="2028825" y="2247900"/>
          <p14:tracePt t="11009" x="2054225" y="2232025"/>
          <p14:tracePt t="11026" x="2085975" y="2208213"/>
          <p14:tracePt t="11043" x="2159000" y="2192338"/>
          <p14:tracePt t="11059" x="2271713" y="2192338"/>
          <p14:tracePt t="11076" x="2336800" y="2159000"/>
          <p14:tracePt t="11092" x="2376488" y="2119313"/>
          <p14:tracePt t="11109" x="2409825" y="2085975"/>
          <p14:tracePt t="11125" x="2425700" y="2062163"/>
          <p14:tracePt t="11142" x="2433638" y="2054225"/>
          <p14:tracePt t="11159" x="2441575" y="2046288"/>
          <p14:tracePt t="11192" x="2441575" y="2030413"/>
          <p14:tracePt t="11209" x="2441575" y="2022475"/>
          <p14:tracePt t="11226" x="2441575" y="1981200"/>
          <p14:tracePt t="11243" x="2441575" y="1973263"/>
          <p14:tracePt t="11259" x="2449513" y="1941513"/>
          <p14:tracePt t="11276" x="2449513" y="1933575"/>
          <p14:tracePt t="11309" x="2457450" y="1933575"/>
          <p14:tracePt t="11326" x="2457450" y="1916113"/>
          <p14:tracePt t="11342" x="2465388" y="1900238"/>
          <p14:tracePt t="11359" x="2490788" y="1876425"/>
          <p14:tracePt t="11376" x="2506663" y="1852613"/>
          <p14:tracePt t="11376" x="2514600" y="1852613"/>
          <p14:tracePt t="11393" x="2522538" y="1835150"/>
          <p14:tracePt t="11409" x="2538413" y="1835150"/>
          <p14:tracePt t="11426" x="2554288" y="1827213"/>
          <p14:tracePt t="11443" x="2579688" y="1811338"/>
          <p14:tracePt t="11459" x="2619375" y="1779588"/>
          <p14:tracePt t="11476" x="2651125" y="1754188"/>
          <p14:tracePt t="11493" x="2660650" y="1738313"/>
          <p14:tracePt t="11509" x="2684463" y="1730375"/>
          <p14:tracePt t="11543" x="2692400" y="1730375"/>
          <p14:tracePt t="11576" x="2700338" y="1730375"/>
          <p14:tracePt t="11576" x="2716213" y="1722438"/>
          <p14:tracePt t="11593" x="2757488" y="1690688"/>
          <p14:tracePt t="11609" x="2789238" y="1649413"/>
          <p14:tracePt t="11626" x="2828925" y="1601788"/>
          <p14:tracePt t="11643" x="2846388" y="1568450"/>
          <p14:tracePt t="11660" x="2854325" y="1560513"/>
          <p14:tracePt t="11676" x="2862263" y="1560513"/>
          <p14:tracePt t="11895" x="2862263" y="1552575"/>
          <p14:tracePt t="11909" x="2870200" y="1552575"/>
          <p14:tracePt t="12004" x="2870200" y="1544638"/>
          <p14:tracePt t="12019" x="2862263" y="1536700"/>
          <p14:tracePt t="12043" x="2846388" y="1528763"/>
          <p14:tracePt t="12059" x="2828925" y="1520825"/>
          <p14:tracePt t="12076" x="2820988" y="1512888"/>
          <p14:tracePt t="12144" x="2820988" y="1487488"/>
          <p14:tracePt t="12160" x="2838450" y="1463675"/>
          <p14:tracePt t="12177" x="2838450" y="1447800"/>
          <p14:tracePt t="12193" x="2846388" y="1447800"/>
          <p14:tracePt t="14176" x="2854325" y="1495425"/>
          <p14:tracePt t="14195" x="2854325" y="1520825"/>
          <p14:tracePt t="14213" x="2862263" y="1528763"/>
          <p14:tracePt t="14245" x="2870200" y="1528763"/>
          <p14:tracePt t="14262" x="2878138" y="1528763"/>
          <p14:tracePt t="14278" x="2909888" y="1528763"/>
          <p14:tracePt t="14295" x="3055938" y="1536700"/>
          <p14:tracePt t="14311" x="3160713" y="1544638"/>
          <p14:tracePt t="14329" x="3225800" y="1544638"/>
          <p14:tracePt t="16596" x="3241675" y="1544638"/>
          <p14:tracePt t="16613" x="3241675" y="1536700"/>
          <p14:tracePt t="16646" x="3233738" y="1536700"/>
          <p14:tracePt t="16663" x="3225800" y="1536700"/>
          <p14:tracePt t="16680" x="3217863" y="1536700"/>
          <p14:tracePt t="16713" x="3217863" y="1544638"/>
          <p14:tracePt t="16730" x="3201988" y="1544638"/>
          <p14:tracePt t="16832" x="3217863" y="1536700"/>
          <p14:tracePt t="16970" x="3217863" y="1528763"/>
          <p14:tracePt t="16987" x="3201988" y="1512888"/>
          <p14:tracePt t="17098" x="3217863" y="1512888"/>
          <p14:tracePt t="17114" x="3225800" y="1504950"/>
          <p14:tracePt t="17223" x="3233738" y="1504950"/>
          <p14:tracePt t="17238" x="3241675" y="1495425"/>
          <p14:tracePt t="17346" x="3241675" y="1487488"/>
          <p14:tracePt t="17410" x="3249613" y="1487488"/>
          <p14:tracePt t="17615" x="3249613" y="1479550"/>
          <p14:tracePt t="18082" x="3257550" y="1479550"/>
          <p14:tracePt t="18191" x="3267075" y="1479550"/>
          <p14:tracePt t="18317" x="3275013" y="1479550"/>
          <p14:tracePt t="18395" x="3282950" y="1479550"/>
          <p14:tracePt t="18415" x="3290888" y="1479550"/>
          <p14:tracePt t="18431" x="3298825" y="1479550"/>
          <p14:tracePt t="18449" x="3306763" y="1479550"/>
          <p14:tracePt t="19237" x="3314700" y="1479550"/>
          <p14:tracePt t="19252" x="3322638" y="1479550"/>
          <p14:tracePt t="19282" x="3379788" y="1479550"/>
          <p14:tracePt t="19299" x="3395663" y="1471613"/>
          <p14:tracePt t="19315" x="3403600" y="1471613"/>
          <p14:tracePt t="19568" x="3403600" y="1463675"/>
          <p14:tracePt t="19615" x="3411538" y="1463675"/>
          <p14:tracePt t="19643" x="3419475" y="1463675"/>
          <p14:tracePt t="19665" x="3419475" y="1455738"/>
          <p14:tracePt t="19682" x="3435350" y="1447800"/>
          <p14:tracePt t="19699" x="3476625" y="1439863"/>
          <p14:tracePt t="19717" x="3694113" y="1431925"/>
          <p14:tracePt t="19736" x="4140200" y="1471613"/>
          <p14:tracePt t="19739" x="4454525" y="1504950"/>
          <p14:tracePt t="19757" x="4987925" y="1528763"/>
          <p14:tracePt t="19768" x="5497513" y="1528763"/>
          <p14:tracePt t="19800" x="5651500" y="1520825"/>
          <p14:tracePt t="19801" x="5659438" y="1520825"/>
          <p14:tracePt t="19852" x="5651500" y="1512888"/>
          <p14:tracePt t="19879" x="5643563" y="1512888"/>
          <p14:tracePt t="19899" x="5635625" y="1512888"/>
          <p14:tracePt t="19932" x="5627688" y="1512888"/>
          <p14:tracePt t="19949" x="5619750" y="1512888"/>
          <p14:tracePt t="20018" x="5610225" y="1512888"/>
          <p14:tracePt t="20037" x="5602288" y="1504950"/>
          <p14:tracePt t="20049" x="5578475" y="1495425"/>
          <p14:tracePt t="20066" x="5554663" y="1495425"/>
          <p14:tracePt t="20083" x="5546725" y="1495425"/>
          <p14:tracePt t="20191" x="5546725" y="1487488"/>
          <p14:tracePt t="21145" x="5554663" y="1471613"/>
          <p14:tracePt t="21166" x="5562600" y="1463675"/>
          <p14:tracePt t="21183" x="5570538" y="1463675"/>
          <p14:tracePt t="21200" x="5578475" y="1463675"/>
          <p14:tracePt t="21258" x="5594350" y="1455738"/>
          <p14:tracePt t="21285" x="5619750" y="1455738"/>
          <p14:tracePt t="21300" x="5635625" y="1439863"/>
          <p14:tracePt t="21317" x="5643563" y="1439863"/>
          <p14:tracePt t="21362" x="5651500" y="1439863"/>
          <p14:tracePt t="21383" x="5683250" y="1431925"/>
          <p14:tracePt t="21384" x="5691188" y="1431925"/>
          <p14:tracePt t="21400" x="5716588" y="1423988"/>
          <p14:tracePt t="21417" x="5724525" y="1423988"/>
          <p14:tracePt t="21433" x="5732463" y="1423988"/>
          <p14:tracePt t="21467" x="5740400" y="1423988"/>
          <p14:tracePt t="21484" x="5748338" y="1423988"/>
          <p14:tracePt t="21500" x="5756275" y="1416050"/>
          <p14:tracePt t="21517" x="5772150" y="1406525"/>
          <p14:tracePt t="21534" x="5772150" y="1398588"/>
          <p14:tracePt t="21551" x="5780088" y="1398588"/>
          <p14:tracePt t="23205" x="5772150" y="1398588"/>
          <p14:tracePt t="23252" x="5764213" y="1398588"/>
          <p14:tracePt t="23284" x="5756275" y="1398588"/>
          <p14:tracePt t="23442" x="5748338" y="1398588"/>
          <p14:tracePt t="23549" x="5740400" y="1398588"/>
          <p14:tracePt t="23630" x="5732463" y="1398588"/>
          <p14:tracePt t="23652" x="5724525" y="1398588"/>
          <p14:tracePt t="23670" x="5716588" y="1398588"/>
          <p14:tracePt t="23687" x="5708650" y="1398588"/>
          <p14:tracePt t="23703" x="5699125" y="1398588"/>
          <p14:tracePt t="23785" x="5691188" y="1398588"/>
          <p14:tracePt t="23802" x="5683250" y="1398588"/>
          <p14:tracePt t="23836" x="5675313" y="1398588"/>
          <p14:tracePt t="23852" x="5667375" y="1398588"/>
          <p14:tracePt t="23869" x="5659438" y="1398588"/>
          <p14:tracePt t="23886" x="5651500" y="1398588"/>
          <p14:tracePt t="23902" x="5643563" y="1398588"/>
          <p14:tracePt t="23919" x="5635625" y="1406525"/>
          <p14:tracePt t="23952" x="5627688" y="1416050"/>
          <p14:tracePt t="23985" x="5619750" y="1423988"/>
          <p14:tracePt t="24003" x="5610225" y="1423988"/>
          <p14:tracePt t="24049" x="5602288" y="1439863"/>
          <p14:tracePt t="24069" x="5602288" y="1447800"/>
          <p14:tracePt t="24086" x="5602288" y="1455738"/>
          <p14:tracePt t="24103" x="5602288" y="1471613"/>
          <p14:tracePt t="24119" x="5602288" y="1479550"/>
          <p14:tracePt t="24136" x="5602288" y="1495425"/>
          <p14:tracePt t="24136" x="5602288" y="1504950"/>
          <p14:tracePt t="24152" x="5602288" y="1520825"/>
          <p14:tracePt t="24169" x="5602288" y="1544638"/>
          <p14:tracePt t="24186" x="5602288" y="1560513"/>
          <p14:tracePt t="24202" x="5602288" y="1568450"/>
          <p14:tracePt t="24219" x="5602288" y="1576388"/>
          <p14:tracePt t="24253" x="5602288" y="1593850"/>
          <p14:tracePt t="24270" x="5610225" y="1609725"/>
          <p14:tracePt t="24286" x="5610225" y="1625600"/>
          <p14:tracePt t="24307" x="5619750" y="1641475"/>
          <p14:tracePt t="24327" x="5627688" y="1641475"/>
          <p14:tracePt t="24425" x="5643563" y="1641475"/>
          <p14:tracePt t="24441" x="5675313" y="1641475"/>
          <p14:tracePt t="24469" x="5699125" y="1641475"/>
          <p14:tracePt t="24488" x="5708650" y="1641475"/>
          <p14:tracePt t="24520" x="5716588" y="1641475"/>
          <p14:tracePt t="24553" x="5732463" y="1641475"/>
          <p14:tracePt t="24570" x="5740400" y="1641475"/>
          <p14:tracePt t="24604" x="5748338" y="1641475"/>
          <p14:tracePt t="29630" x="5740400" y="1641475"/>
          <p14:tracePt t="34909" x="5732463" y="1641475"/>
          <p14:tracePt t="35691" x="5724525" y="1641475"/>
          <p14:tracePt t="35771" x="5716588" y="1641475"/>
          <p14:tracePt t="35817" x="5708650" y="1641475"/>
          <p14:tracePt t="36253" x="5699125" y="1641475"/>
          <p14:tracePt t="36270" x="5683250" y="1641475"/>
          <p14:tracePt t="36412" x="5675313" y="1641475"/>
          <p14:tracePt t="36441" x="5675313" y="1649413"/>
          <p14:tracePt t="36507" x="5667375" y="1649413"/>
          <p14:tracePt t="36567" x="5659438" y="1649413"/>
          <p14:tracePt t="36585" x="5659438" y="1657350"/>
          <p14:tracePt t="36595" x="5651500" y="1657350"/>
          <p14:tracePt t="36752" x="5643563" y="1657350"/>
          <p14:tracePt t="36881" x="5635625" y="1657350"/>
          <p14:tracePt t="36904" x="5619750" y="1657350"/>
          <p14:tracePt t="37067" x="5610225" y="1657350"/>
          <p14:tracePt t="37222" x="5602288" y="1657350"/>
          <p14:tracePt t="37240" x="5602288" y="1665288"/>
          <p14:tracePt t="37269" x="5594350" y="1665288"/>
          <p14:tracePt t="37351" x="5586413" y="1665288"/>
          <p14:tracePt t="37379" x="5570538" y="1674813"/>
          <p14:tracePt t="37396" x="5554663" y="1682750"/>
          <p14:tracePt t="37413" x="5505450" y="1690688"/>
          <p14:tracePt t="37429" x="5465763" y="1690688"/>
          <p14:tracePt t="37446" x="5432425" y="1698625"/>
          <p14:tracePt t="37464" x="5424488" y="1698625"/>
          <p14:tracePt t="37465" x="5416550" y="1698625"/>
          <p14:tracePt t="37486" x="5408613" y="1698625"/>
          <p14:tracePt t="37497" x="5368925" y="1706563"/>
          <p14:tracePt t="37513" x="5222875" y="1714500"/>
          <p14:tracePt t="37530" x="5092700" y="1722438"/>
          <p14:tracePt t="37546" x="4851400" y="1722438"/>
          <p14:tracePt t="37563" x="4697413" y="1722438"/>
          <p14:tracePt t="37607" x="4487863" y="1722438"/>
          <p14:tracePt t="37624" x="4398963" y="1722438"/>
          <p14:tracePt t="37625" x="4333875" y="1738313"/>
          <p14:tracePt t="37640" x="4229100" y="1754188"/>
          <p14:tracePt t="37640" x="4122738" y="1763713"/>
          <p14:tracePt t="37648" x="4002088" y="1787525"/>
          <p14:tracePt t="37663" x="3913188" y="1787525"/>
          <p14:tracePt t="37664" x="3800475" y="1787525"/>
          <p14:tracePt t="37682" x="3630613" y="1787525"/>
          <p14:tracePt t="37707" x="3500438" y="1795463"/>
          <p14:tracePt t="37730" x="3468688" y="1803400"/>
          <p14:tracePt t="37753" x="3338513" y="1860550"/>
          <p14:tracePt t="37763" x="3282950" y="1876425"/>
          <p14:tracePt t="37780" x="3071813" y="1916113"/>
          <p14:tracePt t="37796" x="2886075" y="1949450"/>
          <p14:tracePt t="37813" x="2781300" y="1957388"/>
          <p14:tracePt t="37830" x="2749550" y="1957388"/>
          <p14:tracePt t="37957" x="2749550" y="1965325"/>
          <p14:tracePt t="37980" x="2765425" y="1965325"/>
          <p14:tracePt t="37997" x="2765425" y="1973263"/>
          <p14:tracePt t="38013" x="2781300" y="1973263"/>
          <p14:tracePt t="38030" x="2789238" y="1981200"/>
          <p14:tracePt t="38047" x="2789238" y="1997075"/>
          <p14:tracePt t="38063" x="2797175" y="2012950"/>
          <p14:tracePt t="38081" x="2797175" y="2030413"/>
          <p14:tracePt t="38097" x="2797175" y="2038350"/>
          <p14:tracePt t="38114" x="2805113" y="2038350"/>
          <p14:tracePt t="38130" x="2813050" y="2046288"/>
          <p14:tracePt t="38147" x="2820988" y="2054225"/>
          <p14:tracePt t="38164" x="2828925" y="2062163"/>
          <p14:tracePt t="38181" x="2828925" y="2070100"/>
          <p14:tracePt t="38214" x="2838450" y="2070100"/>
          <p14:tracePt t="38231" x="2846388" y="2070100"/>
          <p14:tracePt t="38614" x="2854325" y="2070100"/>
          <p14:tracePt t="38630" x="2870200" y="2078038"/>
          <p14:tracePt t="38647" x="2878138" y="2078038"/>
          <p14:tracePt t="38707" x="2886075" y="2078038"/>
          <p14:tracePt t="38730" x="2894013" y="2078038"/>
          <p14:tracePt t="38747" x="2919413" y="2078038"/>
          <p14:tracePt t="38764" x="2951163" y="2078038"/>
          <p14:tracePt t="38780" x="2974975" y="2078038"/>
          <p14:tracePt t="38797" x="2982913" y="2078038"/>
          <p14:tracePt t="38814" x="2990850" y="2078038"/>
          <p14:tracePt t="38831" x="3008313" y="2078038"/>
          <p14:tracePt t="38851" x="3176588" y="2078038"/>
          <p14:tracePt t="38875" x="3403600" y="2078038"/>
          <p14:tracePt t="38887" x="3492500" y="2078038"/>
          <p14:tracePt t="38889" x="3557588" y="2085975"/>
          <p14:tracePt t="38901" x="3589338" y="2085975"/>
          <p14:tracePt t="38914" x="3605213" y="2093913"/>
          <p14:tracePt t="38955" x="3622675" y="2093913"/>
          <p14:tracePt t="38974" x="3630613" y="2093913"/>
          <p14:tracePt t="38998" x="3759200" y="2085975"/>
          <p14:tracePt t="39016" x="3840163" y="2085975"/>
          <p14:tracePt t="39017" x="3848100" y="2085975"/>
          <p14:tracePt t="39031" x="3856038" y="2085975"/>
          <p14:tracePt t="39047" x="3863975" y="2085975"/>
          <p14:tracePt t="39197" x="3871913" y="2085975"/>
          <p14:tracePt t="39214" x="3881438" y="2085975"/>
          <p14:tracePt t="39231" x="4025900" y="2093913"/>
          <p14:tracePt t="39252" x="4535488" y="2103438"/>
          <p14:tracePt t="39266" x="4867275" y="2078038"/>
          <p14:tracePt t="39281" x="4979988" y="2062163"/>
          <p14:tracePt t="40184" x="4987925" y="2062163"/>
          <p14:tracePt t="40228" x="4995863" y="2062163"/>
          <p14:tracePt t="40254" x="5003800" y="2062163"/>
          <p14:tracePt t="40282" x="5053013" y="2062163"/>
          <p14:tracePt t="40298" x="5084763" y="2046288"/>
          <p14:tracePt t="40315" x="5092700" y="2046288"/>
          <p14:tracePt t="40332" x="5110163" y="2046288"/>
          <p14:tracePt t="40351" x="5118100" y="2046288"/>
          <p14:tracePt t="40373" x="5141913" y="2046288"/>
          <p14:tracePt t="40386" x="5157788" y="2054225"/>
          <p14:tracePt t="40399" x="5165725" y="2062163"/>
          <p14:tracePt t="40400" x="5173663" y="2062163"/>
          <p14:tracePt t="40444" x="5183188" y="2062163"/>
          <p14:tracePt t="40487" x="5183188" y="2054225"/>
          <p14:tracePt t="41283" x="5157788" y="2054225"/>
          <p14:tracePt t="41299" x="5110163" y="2054225"/>
          <p14:tracePt t="41316" x="5060950" y="2054225"/>
          <p14:tracePt t="41333" x="5021263" y="2054225"/>
          <p14:tracePt t="41351" x="4995863" y="2054225"/>
          <p14:tracePt t="41367" x="4987925" y="2054225"/>
          <p14:tracePt t="41440" x="4972050" y="2054225"/>
          <p14:tracePt t="41458" x="4964113" y="2054225"/>
          <p14:tracePt t="41482" x="4932363" y="2070100"/>
          <p14:tracePt t="41499" x="4914900" y="2078038"/>
          <p14:tracePt t="41516" x="4914900" y="2093913"/>
          <p14:tracePt t="41533" x="4906963" y="2093913"/>
          <p14:tracePt t="41550" x="4906963" y="2103438"/>
          <p14:tracePt t="41566" x="4899025" y="2111375"/>
          <p14:tracePt t="41583" x="4899025" y="2119313"/>
          <p14:tracePt t="41584" x="4891088" y="2127250"/>
          <p14:tracePt t="41600" x="4867275" y="2174875"/>
          <p14:tracePt t="41616" x="4851400" y="2200275"/>
          <p14:tracePt t="41637" x="4851400" y="2224088"/>
          <p14:tracePt t="41668" x="4851400" y="2247900"/>
          <p14:tracePt t="41687" x="4851400" y="2255838"/>
          <p14:tracePt t="41700" x="4851400" y="2263775"/>
          <p14:tracePt t="41716" x="4859338" y="2263775"/>
          <p14:tracePt t="41733" x="4859338" y="2281238"/>
          <p14:tracePt t="41749" x="4859338" y="2305050"/>
          <p14:tracePt t="41766" x="4859338" y="2344738"/>
          <p14:tracePt t="41783" x="4859338" y="2378075"/>
          <p14:tracePt t="41784" x="4867275" y="2393950"/>
          <p14:tracePt t="41800" x="4875213" y="2409825"/>
          <p14:tracePt t="41817" x="4875213" y="2417763"/>
          <p14:tracePt t="41833" x="4875213" y="2425700"/>
          <p14:tracePt t="41850" x="4875213" y="2441575"/>
          <p14:tracePt t="41867" x="4875213" y="2459038"/>
          <p14:tracePt t="41883" x="4875213" y="2482850"/>
          <p14:tracePt t="41900" x="4875213" y="2522538"/>
          <p14:tracePt t="41917" x="4875213" y="2555875"/>
          <p14:tracePt t="41933" x="4875213" y="2571750"/>
          <p14:tracePt t="41950" x="4883150" y="2579688"/>
          <p14:tracePt t="41969" x="4883150" y="2587625"/>
          <p14:tracePt t="42008" x="4883150" y="2595563"/>
          <p14:tracePt t="42009" x="4883150" y="2603500"/>
          <p14:tracePt t="42035" x="4883150" y="2636838"/>
          <p14:tracePt t="42050" x="4883150" y="2668588"/>
          <p14:tracePt t="42067" x="4883150" y="2692400"/>
          <p14:tracePt t="42083" x="4891088" y="2709863"/>
          <p14:tracePt t="42117" x="4899025" y="2709863"/>
          <p14:tracePt t="42268" x="4906963" y="2709863"/>
          <p14:tracePt t="42284" x="4906963" y="2701925"/>
          <p14:tracePt t="42300" x="4914900" y="2692400"/>
          <p14:tracePt t="42333" x="4924425" y="2692400"/>
          <p14:tracePt t="42350" x="4932363" y="2684463"/>
          <p14:tracePt t="42367" x="4940300" y="2676525"/>
          <p14:tracePt t="42384" x="4948238" y="2668588"/>
          <p14:tracePt t="42401" x="4964113" y="2668588"/>
          <p14:tracePt t="42420" x="4987925" y="2668588"/>
          <p14:tracePt t="42442" x="5003800" y="2676525"/>
          <p14:tracePt t="42455" x="5013325" y="2676525"/>
          <p14:tracePt t="42483" x="5029200" y="2676525"/>
          <p14:tracePt t="42500" x="5037138" y="2676525"/>
          <p14:tracePt t="42517" x="5045075" y="2676525"/>
          <p14:tracePt t="42584" x="5053013" y="2676525"/>
          <p14:tracePt t="42601" x="5060950" y="2668588"/>
          <p14:tracePt t="42617" x="5068888" y="2668588"/>
          <p14:tracePt t="42706" x="5076825" y="2668588"/>
          <p14:tracePt t="42725" x="5076825" y="2660650"/>
          <p14:tracePt t="43118" x="5084763" y="2660650"/>
          <p14:tracePt t="43134" x="5084763" y="2652713"/>
          <p14:tracePt t="44023" x="5084763" y="2644775"/>
          <p14:tracePt t="44143" x="5084763" y="2636838"/>
          <p14:tracePt t="44209" x="5084763" y="2628900"/>
          <p14:tracePt t="44363" x="5084763" y="2620963"/>
          <p14:tracePt t="44508" x="5084763" y="2611438"/>
          <p14:tracePt t="44959" x="5084763" y="2603500"/>
          <p14:tracePt t="44972" x="5084763" y="2595563"/>
          <p14:tracePt t="45002" x="5084763" y="2587625"/>
          <p14:tracePt t="45036" x="5084763" y="2579688"/>
          <p14:tracePt t="45097" x="5084763" y="2571750"/>
          <p14:tracePt t="45119" x="5084763" y="2563813"/>
          <p14:tracePt t="45273" x="5084763" y="2555875"/>
          <p14:tracePt t="45286" x="5084763" y="2547938"/>
          <p14:tracePt t="45319" x="5084763" y="2532063"/>
          <p14:tracePt t="45336" x="5084763" y="2498725"/>
          <p14:tracePt t="45353" x="5084763" y="2466975"/>
          <p14:tracePt t="45369" x="5084763" y="2441575"/>
          <p14:tracePt t="45386" x="5092700" y="2417763"/>
          <p14:tracePt t="45403" x="5092700" y="2409825"/>
          <p14:tracePt t="45419" x="5092700" y="2401888"/>
          <p14:tracePt t="45461" x="5092700" y="2393950"/>
          <p14:tracePt t="45486" x="5102225" y="2386013"/>
          <p14:tracePt t="45502" x="5102225" y="2362200"/>
          <p14:tracePt t="45519" x="5110163" y="2336800"/>
          <p14:tracePt t="45520" x="5118100" y="2336800"/>
          <p14:tracePt t="45536" x="5118100" y="2328863"/>
          <p14:tracePt t="45553" x="5126038" y="2328863"/>
          <p14:tracePt t="45569" x="5133975" y="2328863"/>
          <p14:tracePt t="45586" x="5141913" y="2328863"/>
          <p14:tracePt t="45603" x="5149850" y="2328863"/>
          <p14:tracePt t="45619" x="5149850" y="2320925"/>
          <p14:tracePt t="45784" x="5149850" y="2312988"/>
          <p14:tracePt t="45989" x="5165725" y="2312988"/>
          <p14:tracePt t="46003" x="5173663" y="2312988"/>
          <p14:tracePt t="46020" x="5183188" y="2312988"/>
          <p14:tracePt t="46036" x="5191125" y="2312988"/>
          <p14:tracePt t="46053" x="5199063" y="2312988"/>
          <p14:tracePt t="46099" x="5207000" y="2312988"/>
          <p14:tracePt t="46120" x="5222875" y="2312988"/>
          <p14:tracePt t="46139" x="5230813" y="2312988"/>
          <p14:tracePt t="47316" x="5238750" y="2312988"/>
          <p14:tracePt t="47337" x="5254625" y="2305050"/>
          <p14:tracePt t="47354" x="5287963" y="2297113"/>
          <p14:tracePt t="47371" x="5416550" y="2297113"/>
          <p14:tracePt t="47387" x="5578475" y="2297113"/>
          <p14:tracePt t="47404" x="5853113" y="2328863"/>
          <p14:tracePt t="47421" x="6007100" y="2344738"/>
          <p14:tracePt t="47443" x="6103938" y="2336800"/>
          <p14:tracePt t="47472" x="6111875" y="2336800"/>
          <p14:tracePt t="47472" x="6111875" y="2328863"/>
          <p14:tracePt t="47488" x="6119813" y="2328863"/>
          <p14:tracePt t="47504" x="6153150" y="2320925"/>
          <p14:tracePt t="47521" x="6192838" y="2312988"/>
          <p14:tracePt t="47538" x="6234113" y="2312988"/>
          <p14:tracePt t="47555" x="6249988" y="2297113"/>
          <p14:tracePt t="47588" x="6249988" y="2289175"/>
          <p14:tracePt t="47605" x="6265863" y="2281238"/>
          <p14:tracePt t="47621" x="6346825" y="2263775"/>
          <p14:tracePt t="47640" x="6516688" y="2263775"/>
          <p14:tracePt t="47642" x="6661150" y="2263775"/>
          <p14:tracePt t="47665" x="6961188" y="2263775"/>
          <p14:tracePt t="47677" x="6992938" y="2263775"/>
          <p14:tracePt t="47690" x="7000875" y="2263775"/>
          <p14:tracePt t="47725" x="7026275" y="2247900"/>
          <p14:tracePt t="47753" x="7099300" y="2239963"/>
          <p14:tracePt t="47769" x="7308850" y="2255838"/>
          <p14:tracePt t="47791" x="7575550" y="2263775"/>
          <p14:tracePt t="47805" x="7818438" y="2263775"/>
          <p14:tracePt t="47821" x="8004175" y="2255838"/>
          <p14:tracePt t="47838" x="8027988" y="2247900"/>
          <p14:tracePt t="47897" x="8043863" y="2247900"/>
          <p14:tracePt t="48175" x="8043863" y="2239963"/>
          <p14:tracePt t="48208" x="8051800" y="2239963"/>
          <p14:tracePt t="48287" x="8061325" y="2232025"/>
          <p14:tracePt t="48305" x="8101013" y="2208213"/>
          <p14:tracePt t="48324" x="8140700" y="2192338"/>
          <p14:tracePt t="48347" x="8181975" y="2192338"/>
          <p14:tracePt t="48372" x="8189913" y="2192338"/>
          <p14:tracePt t="48388" x="8197850" y="2192338"/>
          <p14:tracePt t="48460" x="8205788" y="2192338"/>
          <p14:tracePt t="48537" x="8213725" y="2192338"/>
          <p14:tracePt t="48663" x="8221663" y="2192338"/>
          <p14:tracePt t="48677" x="8231188" y="2192338"/>
          <p14:tracePt t="50116" x="8255000" y="2192338"/>
          <p14:tracePt t="50140" x="8328025" y="2192338"/>
          <p14:tracePt t="50156" x="8343900" y="2192338"/>
          <p14:tracePt t="50238" x="8351838" y="2192338"/>
          <p14:tracePt t="50256" x="8399463" y="2192338"/>
          <p14:tracePt t="50273" x="8432800" y="2192338"/>
          <p14:tracePt t="50290" x="8456613" y="2192338"/>
          <p14:tracePt t="50306" x="8456613" y="2182813"/>
          <p14:tracePt t="50398" x="8464550" y="2182813"/>
          <p14:tracePt t="50413" x="8472488" y="2182813"/>
          <p14:tracePt t="50440" x="8488363" y="2182813"/>
          <p14:tracePt t="50493" x="8497888" y="2182813"/>
          <p14:tracePt t="50521" x="8505825" y="2182813"/>
          <p14:tracePt t="50540" x="8521700" y="2182813"/>
          <p14:tracePt t="50556" x="8529638" y="2174875"/>
          <p14:tracePt t="50573" x="8545513" y="2166938"/>
          <p14:tracePt t="50606" x="8561388" y="2166938"/>
          <p14:tracePt t="50623" x="8602663" y="2166938"/>
          <p14:tracePt t="50624" x="8658225" y="2166938"/>
          <p14:tracePt t="50640" x="8836025" y="2182813"/>
          <p14:tracePt t="50656" x="8982075" y="2182813"/>
          <p14:tracePt t="50673" x="9063038" y="2182813"/>
          <p14:tracePt t="50690" x="9078913" y="2182813"/>
          <p14:tracePt t="50755" x="9086850" y="2182813"/>
          <p14:tracePt t="50866" x="9086850" y="2174875"/>
          <p14:tracePt t="51257" x="9094788" y="2174875"/>
          <p14:tracePt t="51380" x="9104313" y="2174875"/>
          <p14:tracePt t="51461" x="9112250" y="2174875"/>
          <p14:tracePt t="52725" x="9104313" y="2174875"/>
          <p14:tracePt t="52742" x="9094788" y="2174875"/>
          <p14:tracePt t="52758" x="9086850" y="2174875"/>
          <p14:tracePt t="52791" x="9078913" y="2174875"/>
          <p14:tracePt t="52825" x="9070975" y="2174875"/>
          <p14:tracePt t="52858" x="9063038" y="2174875"/>
          <p14:tracePt t="53018" x="9063038" y="2182813"/>
          <p14:tracePt t="53042" x="9055100" y="2182813"/>
          <p14:tracePt t="53093" x="9055100" y="2192338"/>
          <p14:tracePt t="53116" x="9047163" y="2192338"/>
          <p14:tracePt t="53142" x="9047163" y="2200275"/>
          <p14:tracePt t="53159" x="9039225" y="2208213"/>
          <p14:tracePt t="53214" x="9031288" y="2208213"/>
          <p14:tracePt t="53242" x="9031288" y="2216150"/>
          <p14:tracePt t="53275" x="9031288" y="2232025"/>
          <p14:tracePt t="53292" x="9023350" y="2239963"/>
          <p14:tracePt t="53309" x="9023350" y="2247900"/>
          <p14:tracePt t="53380" x="9023350" y="2255838"/>
          <p14:tracePt t="53396" x="9023350" y="2273300"/>
          <p14:tracePt t="53409" x="9023350" y="2289175"/>
          <p14:tracePt t="53425" x="9023350" y="2297113"/>
          <p14:tracePt t="53549" x="9023350" y="2305050"/>
          <p14:tracePt t="53586" x="9023350" y="2312988"/>
          <p14:tracePt t="53648" x="9023350" y="2320925"/>
          <p14:tracePt t="53678" x="9031288" y="2328863"/>
          <p14:tracePt t="53693" x="9047163" y="2352675"/>
          <p14:tracePt t="53709" x="9063038" y="2370138"/>
          <p14:tracePt t="53726" x="9070975" y="2378075"/>
          <p14:tracePt t="53850" x="9078913" y="2378075"/>
          <p14:tracePt t="53909" x="9086850" y="2378075"/>
          <p14:tracePt t="53926" x="9094788" y="2378075"/>
          <p14:tracePt t="53942" x="9104313" y="2370138"/>
          <p14:tracePt t="53959" x="9112250" y="2370138"/>
          <p14:tracePt t="54006" x="9120188" y="2370138"/>
          <p14:tracePt t="54053" x="9128125" y="2370138"/>
          <p14:tracePt t="56020" x="9120188" y="2370138"/>
          <p14:tracePt t="56115" x="9112250" y="2370138"/>
          <p14:tracePt t="56143" x="9104313" y="2370138"/>
          <p14:tracePt t="56161" x="9094788" y="2362200"/>
          <p14:tracePt t="56178" x="9086850" y="2362200"/>
          <p14:tracePt t="56211" x="9078913" y="2362200"/>
          <p14:tracePt t="56825" x="9070975" y="2362200"/>
          <p14:tracePt t="56989" x="9063038" y="2362200"/>
          <p14:tracePt t="57679" x="9055100" y="2362200"/>
          <p14:tracePt t="57680" x="9047163" y="2362200"/>
          <p14:tracePt t="57710" x="9031288" y="2362200"/>
          <p14:tracePt t="57729" x="9015413" y="2362200"/>
          <p14:tracePt t="57803" x="9005888" y="2362200"/>
          <p14:tracePt t="57829" x="8990013" y="2362200"/>
          <p14:tracePt t="57846" x="8982075" y="2362200"/>
          <p14:tracePt t="57894" x="8974138" y="2362200"/>
          <p14:tracePt t="57912" x="8966200" y="2362200"/>
          <p14:tracePt t="57929" x="8950325" y="2362200"/>
          <p14:tracePt t="57945" x="8909050" y="2362200"/>
          <p14:tracePt t="57962" x="8861425" y="2362200"/>
          <p14:tracePt t="57979" x="8820150" y="2362200"/>
          <p14:tracePt t="57996" x="8788400" y="2362200"/>
          <p14:tracePt t="58015" x="8764588" y="2362200"/>
          <p14:tracePt t="58042" x="8699500" y="2362200"/>
          <p14:tracePt t="58056" x="8553450" y="2362200"/>
          <p14:tracePt t="58070" x="8464550" y="2362200"/>
          <p14:tracePt t="58096" x="7486650" y="2336800"/>
          <p14:tracePt t="58113" x="6977063" y="2320925"/>
          <p14:tracePt t="58129" x="6742113" y="2305050"/>
          <p14:tracePt t="58158" x="6548438" y="2289175"/>
          <p14:tracePt t="58171" x="6443663" y="2281238"/>
          <p14:tracePt t="58184" x="6419850" y="2281238"/>
          <p14:tracePt t="58185" x="6370638" y="2281238"/>
          <p14:tracePt t="58196" x="6323013" y="2281238"/>
          <p14:tracePt t="58213" x="6192838" y="2312988"/>
          <p14:tracePt t="58229" x="6007100" y="2336800"/>
          <p14:tracePt t="58246" x="5837238" y="2344738"/>
          <p14:tracePt t="58263" x="5619750" y="2352675"/>
          <p14:tracePt t="58279" x="5513388" y="2362200"/>
          <p14:tracePt t="58280" x="5489575" y="2362200"/>
          <p14:tracePt t="58296" x="5449888" y="2370138"/>
          <p14:tracePt t="58313" x="5432425" y="2370138"/>
          <p14:tracePt t="58329" x="5416550" y="2378075"/>
          <p14:tracePt t="58346" x="5368925" y="2393950"/>
          <p14:tracePt t="58363" x="5295900" y="2425700"/>
          <p14:tracePt t="58380" x="5246688" y="2459038"/>
          <p14:tracePt t="58396" x="5222875" y="2490788"/>
          <p14:tracePt t="58413" x="5214938" y="2490788"/>
          <p14:tracePt t="58466" x="5214938" y="2498725"/>
          <p14:tracePt t="58508" x="5207000" y="2506663"/>
          <p14:tracePt t="58529" x="5199063" y="2522538"/>
          <p14:tracePt t="58546" x="5183188" y="2540000"/>
          <p14:tracePt t="58563" x="5183188" y="2547938"/>
          <p14:tracePt t="58579" x="5183188" y="2555875"/>
          <p14:tracePt t="58647" x="5183188" y="2563813"/>
          <p14:tracePt t="58677" x="5183188" y="2571750"/>
          <p14:tracePt t="58696" x="5183188" y="2587625"/>
          <p14:tracePt t="58713" x="5183188" y="2595563"/>
          <p14:tracePt t="58730" x="5191125" y="2603500"/>
          <p14:tracePt t="58820" x="5199063" y="2620963"/>
          <p14:tracePt t="58836" x="5199063" y="2644775"/>
          <p14:tracePt t="58847" x="5199063" y="2652713"/>
          <p14:tracePt t="58863" x="5199063" y="2676525"/>
          <p14:tracePt t="58864" x="5199063" y="2684463"/>
          <p14:tracePt t="58880" x="5199063" y="2692400"/>
          <p14:tracePt t="59051" x="5207000" y="2692400"/>
          <p14:tracePt t="59067" x="5207000" y="2701925"/>
          <p14:tracePt t="59097" x="5214938" y="2701925"/>
          <p14:tracePt t="67851" x="5207000" y="2701925"/>
          <p14:tracePt t="67870" x="5149850" y="2725738"/>
          <p14:tracePt t="67887" x="5068888" y="2749550"/>
          <p14:tracePt t="67904" x="4826000" y="2806700"/>
          <p14:tracePt t="67920" x="4745038" y="2822575"/>
          <p14:tracePt t="67937" x="4721225" y="2830513"/>
          <p14:tracePt t="67954" x="4697413" y="2846388"/>
          <p14:tracePt t="67970" x="4648200" y="2887663"/>
          <p14:tracePt t="67987" x="4551363" y="2935288"/>
          <p14:tracePt t="68007" x="4244975" y="3032125"/>
          <p14:tracePt t="68041" x="3186113" y="3170238"/>
          <p14:tracePt t="68063" x="3040063" y="3178175"/>
          <p14:tracePt t="68076" x="3016250" y="3178175"/>
          <p14:tracePt t="68090" x="3016250" y="3186113"/>
          <p14:tracePt t="68104" x="3024188" y="3201988"/>
          <p14:tracePt t="68120" x="3024188" y="3235325"/>
          <p14:tracePt t="68137" x="2854325" y="3355975"/>
          <p14:tracePt t="68168" x="2344738" y="3559175"/>
          <p14:tracePt t="68170" x="2101850" y="3606800"/>
          <p14:tracePt t="68196" x="1738313" y="3687763"/>
          <p14:tracePt t="68218" x="1706563" y="3719513"/>
          <p14:tracePt t="68233" x="1714500" y="3744913"/>
          <p14:tracePt t="68245" x="1722438" y="3768725"/>
          <p14:tracePt t="68256" x="1722438" y="3817938"/>
          <p14:tracePt t="68271" x="1706563" y="3841750"/>
          <p14:tracePt t="68272" x="1617663" y="3897313"/>
          <p14:tracePt t="68288" x="1333500" y="3978275"/>
          <p14:tracePt t="68304" x="1108075" y="4003675"/>
          <p14:tracePt t="68321" x="938213" y="4003675"/>
          <p14:tracePt t="68338" x="896938" y="4003675"/>
          <p14:tracePt t="68428" x="904875" y="3995738"/>
          <p14:tracePt t="68454" x="938213" y="3946525"/>
          <p14:tracePt t="68471" x="946150" y="3914775"/>
          <p14:tracePt t="68490" x="962025" y="3857625"/>
          <p14:tracePt t="68512" x="985838" y="3760788"/>
          <p14:tracePt t="68524" x="1003300" y="3711575"/>
          <p14:tracePt t="68538" x="1019175" y="3671888"/>
          <p14:tracePt t="68554" x="1042988" y="3630613"/>
          <p14:tracePt t="68571" x="1074738" y="3582988"/>
          <p14:tracePt t="68588" x="1155700" y="3478213"/>
          <p14:tracePt t="68605" x="1277938" y="3379788"/>
          <p14:tracePt t="68621" x="1439863" y="3290888"/>
          <p14:tracePt t="68638" x="1649413" y="3227388"/>
          <p14:tracePt t="68655" x="1900238" y="3186113"/>
          <p14:tracePt t="68671" x="2214563" y="3186113"/>
          <p14:tracePt t="68672" x="2384425" y="3186113"/>
          <p14:tracePt t="68688" x="2562225" y="3186113"/>
          <p14:tracePt t="68721" x="2651125" y="3186113"/>
          <p14:tracePt t="68771" x="2660650" y="3186113"/>
          <p14:tracePt t="68789" x="2668588" y="3186113"/>
          <p14:tracePt t="68805" x="2692400" y="3209925"/>
          <p14:tracePt t="68821" x="2716213" y="3251200"/>
          <p14:tracePt t="68838" x="2724150" y="3275013"/>
          <p14:tracePt t="68855" x="2724150" y="3298825"/>
          <p14:tracePt t="68856" x="2724150" y="3324225"/>
          <p14:tracePt t="68871" x="2724150" y="3340100"/>
          <p14:tracePt t="68872" x="2716213" y="3348038"/>
          <p14:tracePt t="68888" x="2684463" y="3379788"/>
          <p14:tracePt t="68905" x="2627313" y="3468688"/>
          <p14:tracePt t="68921" x="2571750" y="3533775"/>
          <p14:tracePt t="68940" x="2546350" y="3575050"/>
          <p14:tracePt t="68964" x="2530475" y="3598863"/>
          <p14:tracePt t="68977" x="2522538" y="3606800"/>
          <p14:tracePt t="68990" x="2522538" y="3614738"/>
          <p14:tracePt t="69004" x="2506663" y="3630613"/>
          <p14:tracePt t="69021" x="2449513" y="3656013"/>
          <p14:tracePt t="69038" x="2279650" y="3703638"/>
          <p14:tracePt t="69054" x="2135188" y="3727450"/>
          <p14:tracePt t="69072" x="2054225" y="3744913"/>
          <p14:tracePt t="69150" x="2044700" y="3744913"/>
          <p14:tracePt t="69211" x="2036763" y="3744913"/>
          <p14:tracePt t="69743" x="2036763" y="3736975"/>
          <p14:tracePt t="69753" x="2036763" y="3727450"/>
          <p14:tracePt t="69772" x="2028825" y="3719513"/>
          <p14:tracePt t="69788" x="2028825" y="3703638"/>
          <p14:tracePt t="69805" x="2020888" y="3687763"/>
          <p14:tracePt t="69822" x="2020888" y="3671888"/>
          <p14:tracePt t="69838" x="2012950" y="3656013"/>
          <p14:tracePt t="69855" x="2012950" y="3638550"/>
          <p14:tracePt t="69888" x="2012950" y="3671888"/>
          <p14:tracePt t="69905" x="2012950" y="3736975"/>
          <p14:tracePt t="69922" x="2012950" y="3776663"/>
          <p14:tracePt t="70335" x="2012950" y="3784600"/>
          <p14:tracePt t="70378" x="2012950" y="3792538"/>
          <p14:tracePt t="70403" x="2012950" y="3808413"/>
          <p14:tracePt t="70419" x="2020888" y="3808413"/>
          <p14:tracePt t="70443" x="2020888" y="3817938"/>
          <p14:tracePt t="70571" x="2020888" y="3825875"/>
          <p14:tracePt t="70691" x="2020888" y="3833813"/>
          <p14:tracePt t="70707" x="2020888" y="3841750"/>
          <p14:tracePt t="70785" x="2020888" y="3849688"/>
          <p14:tracePt t="70821" x="2020888" y="3857625"/>
          <p14:tracePt t="70849" x="2020888" y="3865563"/>
          <p14:tracePt t="70940" x="2020888" y="3873500"/>
          <p14:tracePt t="70987" x="2020888" y="3881438"/>
          <p14:tracePt t="71052" x="2020888" y="3889375"/>
          <p14:tracePt t="71072" x="2020888" y="3897313"/>
          <p14:tracePt t="71089" x="2020888" y="3906838"/>
          <p14:tracePt t="71112" x="2020888" y="3914775"/>
          <p14:tracePt t="71174" x="2020888" y="3922713"/>
          <p14:tracePt t="71223" x="2020888" y="3930650"/>
          <p14:tracePt t="71241" x="2020888" y="3938588"/>
          <p14:tracePt t="71273" x="2020888" y="3946525"/>
          <p14:tracePt t="71394" x="2020888" y="3954463"/>
          <p14:tracePt t="71478" x="2020888" y="3962400"/>
          <p14:tracePt t="71504" x="2020888" y="3970338"/>
          <p14:tracePt t="71523" x="2020888" y="3987800"/>
          <p14:tracePt t="71540" x="2012950" y="4011613"/>
          <p14:tracePt t="71556" x="2012950" y="4051300"/>
          <p14:tracePt t="71574" x="2012950" y="4067175"/>
          <p14:tracePt t="71602" x="2020888" y="4084638"/>
          <p14:tracePt t="71637" x="2020888" y="4100513"/>
          <p14:tracePt t="71647" x="2020888" y="4108450"/>
          <p14:tracePt t="71673" x="2012950" y="4165600"/>
          <p14:tracePt t="71690" x="1997075" y="4189413"/>
          <p14:tracePt t="71707" x="1997075" y="4197350"/>
          <p14:tracePt t="71833" x="1997075" y="4205288"/>
          <p14:tracePt t="71857" x="1997075" y="4213225"/>
          <p14:tracePt t="71972" x="1997075" y="4221163"/>
          <p14:tracePt t="72022" x="2005013" y="4221163"/>
          <p14:tracePt t="72040" x="2005013" y="4229100"/>
          <p14:tracePt t="72134" x="2012950" y="4237038"/>
          <p14:tracePt t="72180" x="2020888" y="4237038"/>
          <p14:tracePt t="72378" x="2028825" y="4237038"/>
          <p14:tracePt t="72395" x="2036763" y="4221163"/>
          <p14:tracePt t="72424" x="2054225" y="4205288"/>
          <p14:tracePt t="72441" x="2054225" y="4197350"/>
          <p14:tracePt t="72618" x="2054225" y="4189413"/>
          <p14:tracePt t="72650" x="2044700" y="4181475"/>
          <p14:tracePt t="72660" x="2036763" y="4173538"/>
          <p14:tracePt t="72691" x="2036763" y="4165600"/>
          <p14:tracePt t="72850" x="2036763" y="4156075"/>
          <p14:tracePt t="72874" x="2036763" y="4148138"/>
          <p14:tracePt t="72891" x="2054225" y="4140200"/>
          <p14:tracePt t="72924" x="2054225" y="4132263"/>
          <p14:tracePt t="72941" x="2062163" y="4132263"/>
          <p14:tracePt t="72974" x="2062163" y="4124325"/>
          <p14:tracePt t="72991" x="2070100" y="4124325"/>
          <p14:tracePt t="72992" x="2070100" y="4116388"/>
          <p14:tracePt t="73008" x="2078038" y="4108450"/>
          <p14:tracePt t="73024" x="2085975" y="4108450"/>
          <p14:tracePt t="73041" x="2085975" y="4100513"/>
          <p14:tracePt t="73193" x="2085975" y="4092575"/>
          <p14:tracePt t="73298" x="2085975" y="4084638"/>
          <p14:tracePt t="73325" x="2078038" y="4076700"/>
          <p14:tracePt t="73364" x="2078038" y="4067175"/>
          <p14:tracePt t="73724" x="2078038" y="4059238"/>
          <p14:tracePt t="74084" x="2085975" y="4051300"/>
          <p14:tracePt t="74117" x="2093913" y="4051300"/>
          <p14:tracePt t="74138" x="2093913" y="4043363"/>
          <p14:tracePt t="74155" x="2101850" y="4043363"/>
          <p14:tracePt t="74223" x="2117725" y="4043363"/>
          <p14:tracePt t="74242" x="2125663" y="4043363"/>
          <p14:tracePt t="74259" x="2159000" y="4043363"/>
          <p14:tracePt t="74278" x="2174875" y="4051300"/>
          <p14:tracePt t="74302" x="2182813" y="4059238"/>
          <p14:tracePt t="74314" x="2182813" y="4067175"/>
          <p14:tracePt t="74342" x="2190750" y="4067175"/>
          <p14:tracePt t="74375" x="2206625" y="4067175"/>
          <p14:tracePt t="74392" x="2214563" y="4076700"/>
          <p14:tracePt t="74409" x="2255838" y="4116388"/>
          <p14:tracePt t="74426" x="2279650" y="4132263"/>
          <p14:tracePt t="74442" x="2295525" y="4165600"/>
          <p14:tracePt t="74461" x="2303463" y="4173538"/>
          <p14:tracePt t="74518" x="2303463" y="4181475"/>
          <p14:tracePt t="74542" x="2328863" y="4213225"/>
          <p14:tracePt t="74559" x="2344738" y="4237038"/>
          <p14:tracePt t="74575" x="2344738" y="4270375"/>
          <p14:tracePt t="74592" x="2344738" y="4278313"/>
          <p14:tracePt t="74643" x="2344738" y="4286250"/>
          <p14:tracePt t="74661" x="2344738" y="4294188"/>
          <p14:tracePt t="74676" x="2344738" y="4302125"/>
          <p14:tracePt t="74692" x="2320925" y="4318000"/>
          <p14:tracePt t="74709" x="2303463" y="4335463"/>
          <p14:tracePt t="74726" x="2287588" y="4343400"/>
          <p14:tracePt t="74743" x="2279650" y="4351338"/>
          <p14:tracePt t="74759" x="2271713" y="4359275"/>
          <p14:tracePt t="74760" x="2263775" y="4359275"/>
          <p14:tracePt t="74776" x="2239963" y="4391025"/>
          <p14:tracePt t="74793" x="2206625" y="4416425"/>
          <p14:tracePt t="74809" x="2174875" y="4440238"/>
          <p14:tracePt t="74826" x="2151063" y="4456113"/>
          <p14:tracePt t="74845" x="2143125" y="4464050"/>
          <p14:tracePt t="74874" x="2135188" y="4471988"/>
          <p14:tracePt t="74891" x="2117725" y="4479925"/>
          <p14:tracePt t="74907" x="2093913" y="4495800"/>
          <p14:tracePt t="74924" x="2044700" y="4513263"/>
          <p14:tracePt t="74936" x="1997075" y="4529138"/>
          <p14:tracePt t="74947" x="1981200" y="4537075"/>
          <p14:tracePt t="74959" x="1955800" y="4537075"/>
          <p14:tracePt t="74960" x="1939925" y="4537075"/>
          <p14:tracePt t="74992" x="1931988" y="4537075"/>
          <p14:tracePt t="75026" x="1916113" y="4537075"/>
          <p14:tracePt t="75042" x="1908175" y="4537075"/>
          <p14:tracePt t="75059" x="1876425" y="4529138"/>
          <p14:tracePt t="75076" x="1835150" y="4495800"/>
          <p14:tracePt t="75102" x="1803400" y="4464050"/>
          <p14:tracePt t="75123" x="1795463" y="4440238"/>
          <p14:tracePt t="75139" x="1795463" y="4416425"/>
          <p14:tracePt t="75149" x="1795463" y="4398963"/>
          <p14:tracePt t="75160" x="1795463" y="4343400"/>
          <p14:tracePt t="75176" x="1795463" y="4325938"/>
          <p14:tracePt t="75209" x="1811338" y="4325938"/>
          <p14:tracePt t="75226" x="1851025" y="4335463"/>
          <p14:tracePt t="75242" x="1892300" y="4351338"/>
          <p14:tracePt t="75259" x="1916113" y="4359275"/>
          <p14:tracePt t="75276" x="1939925" y="4359275"/>
          <p14:tracePt t="75293" x="1947863" y="4359275"/>
          <p14:tracePt t="75309" x="1955800" y="4359275"/>
          <p14:tracePt t="75326" x="1965325" y="4351338"/>
          <p14:tracePt t="75343" x="1973263" y="4351338"/>
          <p14:tracePt t="75360" x="1981200" y="4343400"/>
          <p14:tracePt t="75418" x="1981200" y="4335463"/>
          <p14:tracePt t="75475" x="1981200" y="4325938"/>
          <p14:tracePt t="75502" x="1981200" y="4318000"/>
          <p14:tracePt t="75535" x="1981200" y="4310063"/>
          <p14:tracePt t="75536" x="1989138" y="4310063"/>
          <p14:tracePt t="75568" x="1989138" y="4302125"/>
          <p14:tracePt t="75593" x="1997075" y="4294188"/>
          <p14:tracePt t="75609" x="2005013" y="4278313"/>
          <p14:tracePt t="75626" x="2036763" y="4254500"/>
          <p14:tracePt t="75643" x="2062163" y="4229100"/>
          <p14:tracePt t="75664" x="2085975" y="4205288"/>
          <p14:tracePt t="75666" x="2085975" y="4189413"/>
          <p14:tracePt t="75699" x="2101850" y="4181475"/>
          <p14:tracePt t="75742" x="2117725" y="4132263"/>
          <p14:tracePt t="75754" x="2159000" y="4100513"/>
          <p14:tracePt t="75776" x="2190750" y="4051300"/>
          <p14:tracePt t="75793" x="2214563" y="4019550"/>
          <p14:tracePt t="75810" x="2224088" y="3995738"/>
          <p14:tracePt t="75826" x="2232025" y="3978275"/>
          <p14:tracePt t="75843" x="2263775" y="3922713"/>
          <p14:tracePt t="75860" x="2320925" y="3825875"/>
          <p14:tracePt t="75876" x="2409825" y="3727450"/>
          <p14:tracePt t="75894" x="2465388" y="3679825"/>
          <p14:tracePt t="75910" x="2514600" y="3663950"/>
          <p14:tracePt t="75927" x="2530475" y="3656013"/>
          <p14:tracePt t="75944" x="2538413" y="3656013"/>
          <p14:tracePt t="75977" x="2562225" y="3622675"/>
          <p14:tracePt t="75994" x="2603500" y="3582988"/>
          <p14:tracePt t="76011" x="2635250" y="3549650"/>
          <p14:tracePt t="76033" x="2676525" y="3525838"/>
          <p14:tracePt t="76051" x="2676525" y="3517900"/>
          <p14:tracePt t="76102" x="2692400" y="3517900"/>
          <p14:tracePt t="76112" x="2716213" y="3494088"/>
          <p14:tracePt t="76127" x="2740025" y="3460750"/>
          <p14:tracePt t="76127" x="2749550" y="3436938"/>
          <p14:tracePt t="76144" x="2781300" y="3379788"/>
          <p14:tracePt t="76160" x="2805113" y="3340100"/>
          <p14:tracePt t="76177" x="2820988" y="3316288"/>
          <p14:tracePt t="76194" x="2820988" y="3308350"/>
          <p14:tracePt t="76258" x="2838450" y="3298825"/>
          <p14:tracePt t="76268" x="2846388" y="3290888"/>
          <p14:tracePt t="76293" x="2862263" y="3267075"/>
          <p14:tracePt t="76310" x="2870200" y="3259138"/>
          <p14:tracePt t="76344" x="2886075" y="3259138"/>
          <p14:tracePt t="76360" x="2909888" y="3259138"/>
          <p14:tracePt t="76377" x="2919413" y="3267075"/>
          <p14:tracePt t="76394" x="2935288" y="3275013"/>
          <p14:tracePt t="76415" x="2943225" y="3275013"/>
          <p14:tracePt t="76897" x="2943225" y="3282950"/>
          <p14:tracePt t="78994" x="2951163" y="3282950"/>
          <p14:tracePt t="79005" x="2959100" y="3282950"/>
          <p14:tracePt t="79029" x="2967038" y="3282950"/>
          <p14:tracePt t="79062" x="2974975" y="3282950"/>
          <p14:tracePt t="79144" x="2982913" y="3282950"/>
          <p14:tracePt t="79163" x="2990850" y="3282950"/>
          <p14:tracePt t="79196" x="2998788" y="3282950"/>
          <p14:tracePt t="79272" x="3008313" y="3282950"/>
          <p14:tracePt t="79348" x="3016250" y="3282950"/>
          <p14:tracePt t="79384" x="3024188" y="3282950"/>
          <p14:tracePt t="79394" x="3032125" y="3282950"/>
          <p14:tracePt t="79431" x="3040063" y="3282950"/>
          <p14:tracePt t="79458" x="3048000" y="3282950"/>
          <p14:tracePt t="79504" x="3055938" y="3282950"/>
          <p14:tracePt t="79835" x="3063875" y="3275013"/>
          <p14:tracePt t="79880" x="3071813" y="3267075"/>
          <p14:tracePt t="79974" x="3079750" y="3267075"/>
          <p14:tracePt t="79996" x="3087688" y="3267075"/>
          <p14:tracePt t="80030" x="3097213" y="3267075"/>
          <p14:tracePt t="80134" x="3105150" y="3267075"/>
          <p14:tracePt t="80143" x="3113088" y="3267075"/>
          <p14:tracePt t="80163" x="3121025" y="3259138"/>
          <p14:tracePt t="80180" x="3128963" y="3259138"/>
          <p14:tracePt t="80197" x="3136900" y="3259138"/>
          <p14:tracePt t="80242" x="3144838" y="3259138"/>
          <p14:tracePt t="80256" x="3144838" y="3251200"/>
          <p14:tracePt t="80270" x="3152775" y="3251200"/>
          <p14:tracePt t="80296" x="3160713" y="3251200"/>
          <p14:tracePt t="80363" x="3168650" y="3251200"/>
          <p14:tracePt t="80381" x="3186113" y="3243263"/>
          <p14:tracePt t="80397" x="3217863" y="3227388"/>
          <p14:tracePt t="80413" x="3241675" y="3219450"/>
          <p14:tracePt t="80431" x="3249613" y="3219450"/>
          <p14:tracePt t="80467" x="3257550" y="3219450"/>
          <p14:tracePt t="80521" x="3257550" y="3209925"/>
          <p14:tracePt t="80547" x="3267075" y="3201988"/>
          <p14:tracePt t="80563" x="3275013" y="3201988"/>
          <p14:tracePt t="80632" x="3282950" y="3201988"/>
          <p14:tracePt t="80690" x="3290888" y="3201988"/>
          <p14:tracePt t="80723" x="3298825" y="3201988"/>
          <p14:tracePt t="80747" x="3306763" y="3209925"/>
          <p14:tracePt t="80780" x="3314700" y="3209925"/>
          <p14:tracePt t="80797" x="3322638" y="3209925"/>
          <p14:tracePt t="80814" x="3330575" y="3209925"/>
          <p14:tracePt t="80831" x="3338513" y="3201988"/>
          <p14:tracePt t="80848" x="3346450" y="3201988"/>
          <p14:tracePt t="80898" x="3355975" y="3201988"/>
          <p14:tracePt t="81413" x="3363913" y="3201988"/>
          <p14:tracePt t="81431" x="3371850" y="3201988"/>
          <p14:tracePt t="81447" x="3379788" y="3201988"/>
          <p14:tracePt t="81481" x="3395663" y="3201988"/>
          <p14:tracePt t="81498" x="3419475" y="3201988"/>
          <p14:tracePt t="81514" x="3427413" y="3201988"/>
          <p14:tracePt t="81531" x="3435350" y="3201988"/>
          <p14:tracePt t="81548" x="3444875" y="3201988"/>
          <p14:tracePt t="81581" x="3452813" y="3201988"/>
          <p14:tracePt t="81598" x="3460750" y="3201988"/>
          <p14:tracePt t="81614" x="3476625" y="3194050"/>
          <p14:tracePt t="81631" x="3484563" y="3186113"/>
          <p14:tracePt t="81648" x="3492500" y="3186113"/>
          <p14:tracePt t="81706" x="3500438" y="3186113"/>
          <p14:tracePt t="81787" x="3508375" y="3186113"/>
          <p14:tracePt t="81878" x="3516313" y="3186113"/>
          <p14:tracePt t="81926" x="3524250" y="3186113"/>
          <p14:tracePt t="81973" x="3533775" y="3186113"/>
          <p14:tracePt t="82222" x="3533775" y="3194050"/>
          <p14:tracePt t="82248" x="3524250" y="3201988"/>
          <p14:tracePt t="82265" x="3516313" y="3201988"/>
          <p14:tracePt t="82308" x="3508375" y="3209925"/>
          <p14:tracePt t="82332" x="3500438" y="3209925"/>
          <p14:tracePt t="82365" x="3492500" y="3219450"/>
          <p14:tracePt t="82382" x="3492500" y="3227388"/>
          <p14:tracePt t="82399" x="3484563" y="3227388"/>
          <p14:tracePt t="82432" x="3476625" y="3235325"/>
          <p14:tracePt t="82449" x="3468688" y="3235325"/>
          <p14:tracePt t="82468" x="3460750" y="3243263"/>
          <p14:tracePt t="82496" x="3460750" y="3259138"/>
          <p14:tracePt t="82511" x="3460750" y="3267075"/>
          <p14:tracePt t="82525" x="3452813" y="3267075"/>
          <p14:tracePt t="82537" x="3452813" y="3275013"/>
          <p14:tracePt t="82585" x="3452813" y="3290888"/>
          <p14:tracePt t="82723" x="3452813" y="3298825"/>
          <p14:tracePt t="82776" x="3452813" y="3308350"/>
          <p14:tracePt t="82831" x="3460750" y="3316288"/>
          <p14:tracePt t="82850" x="3476625" y="3332163"/>
          <p14:tracePt t="82882" x="3484563" y="3340100"/>
          <p14:tracePt t="82899" x="3492500" y="3340100"/>
          <p14:tracePt t="82915" x="3500438" y="3340100"/>
          <p14:tracePt t="82977" x="3508375" y="3340100"/>
          <p14:tracePt t="82994" x="3516313" y="3340100"/>
          <p14:tracePt t="83024" x="3533775" y="3340100"/>
          <p14:tracePt t="83034" x="3541713" y="3340100"/>
          <p14:tracePt t="83083" x="3549650" y="3340100"/>
          <p14:tracePt t="83112" x="3557588" y="3340100"/>
          <p14:tracePt t="83132" x="3565525" y="3340100"/>
          <p14:tracePt t="83166" x="3573463" y="3340100"/>
          <p14:tracePt t="87054" x="3565525" y="3340100"/>
          <p14:tracePt t="87072" x="3557588" y="3340100"/>
          <p14:tracePt t="87130" x="3549650" y="3340100"/>
          <p14:tracePt t="87152" x="3541713" y="3340100"/>
          <p14:tracePt t="87185" x="3533775" y="3340100"/>
          <p14:tracePt t="87233" x="3524250" y="3340100"/>
          <p14:tracePt t="87365" x="3516313" y="3340100"/>
          <p14:tracePt t="87386" x="3516313" y="3348038"/>
          <p14:tracePt t="87429" x="3508375" y="3348038"/>
          <p14:tracePt t="87586" x="3500438" y="3348038"/>
          <p14:tracePt t="87633" x="3492500" y="3355975"/>
          <p14:tracePt t="87722" x="3492500" y="3363913"/>
          <p14:tracePt t="87741" x="3484563" y="3363913"/>
          <p14:tracePt t="87976" x="3484563" y="3371850"/>
          <p14:tracePt t="88070" x="3476625" y="3371850"/>
          <p14:tracePt t="88081" x="3476625" y="3379788"/>
          <p14:tracePt t="88107" x="3476625" y="3389313"/>
          <p14:tracePt t="88208" x="3476625" y="3397250"/>
          <p14:tracePt t="88220" x="3468688" y="3397250"/>
          <p14:tracePt t="88253" x="3468688" y="3405188"/>
          <p14:tracePt t="88307" x="3460750" y="3405188"/>
          <p14:tracePt t="88645" x="3460750" y="3413125"/>
          <p14:tracePt t="88679" x="3460750" y="3421063"/>
          <p14:tracePt t="88803" x="3460750" y="3429000"/>
          <p14:tracePt t="88822" x="3460750" y="3436938"/>
          <p14:tracePt t="88837" x="3460750" y="3444875"/>
          <p14:tracePt t="88854" x="3460750" y="3452813"/>
          <p14:tracePt t="88887" x="3460750" y="3460750"/>
          <p14:tracePt t="88972" x="3460750" y="3468688"/>
          <p14:tracePt t="89076" x="3460750" y="3478213"/>
          <p14:tracePt t="89096" x="3452813" y="3494088"/>
          <p14:tracePt t="89120" x="3452813" y="3502025"/>
          <p14:tracePt t="89182" x="3452813" y="3509963"/>
          <p14:tracePt t="89255" x="3452813" y="3517900"/>
          <p14:tracePt t="89291" x="3452813" y="3525838"/>
          <p14:tracePt t="89337" x="3452813" y="3533775"/>
          <p14:tracePt t="89347" x="3452813" y="3541713"/>
          <p14:tracePt t="89370" x="3452813" y="3549650"/>
          <p14:tracePt t="89404" x="3452813" y="3559175"/>
          <p14:tracePt t="89507" x="3452813" y="3567113"/>
          <p14:tracePt t="89582" x="3452813" y="3575050"/>
          <p14:tracePt t="89613" x="3452813" y="3582988"/>
          <p14:tracePt t="89665" x="3460750" y="3582988"/>
          <p14:tracePt t="89676" x="3460750" y="3590925"/>
          <p14:tracePt t="89713" x="3468688" y="3590925"/>
          <p14:tracePt t="89738" x="3468688" y="3598863"/>
          <p14:tracePt t="89806" x="3476625" y="3598863"/>
          <p14:tracePt t="89836" x="3476625" y="3606800"/>
          <p14:tracePt t="89895" x="3484563" y="3606800"/>
          <p14:tracePt t="89931" x="3492500" y="3606800"/>
          <p14:tracePt t="89964" x="3500438" y="3606800"/>
          <p14:tracePt t="89974" x="3500438" y="3614738"/>
          <p14:tracePt t="89988" x="3508375" y="3614738"/>
          <p14:tracePt t="90041" x="3516313" y="3614738"/>
          <p14:tracePt t="90081" x="3524250" y="3614738"/>
          <p14:tracePt t="90244" x="3533775" y="3614738"/>
          <p14:tracePt t="90396" x="3541713" y="3614738"/>
          <p14:tracePt t="92800" x="3557588" y="3614738"/>
          <p14:tracePt t="92823" x="3565525" y="3622675"/>
          <p14:tracePt t="92824" x="3573463" y="3622675"/>
          <p14:tracePt t="92857" x="3581400" y="3622675"/>
          <p14:tracePt t="92873" x="3597275" y="3622675"/>
          <p14:tracePt t="92890" x="3638550" y="3638550"/>
          <p14:tracePt t="92907" x="3703638" y="3656013"/>
          <p14:tracePt t="92924" x="3767138" y="3671888"/>
          <p14:tracePt t="92940" x="3816350" y="3679825"/>
          <p14:tracePt t="92993" x="3832225" y="3679825"/>
          <p14:tracePt t="93005" x="3856038" y="3679825"/>
          <p14:tracePt t="93025" x="4067175" y="3703638"/>
          <p14:tracePt t="93040" x="4318000" y="3736975"/>
          <p14:tracePt t="93057" x="4487863" y="3760788"/>
          <p14:tracePt t="93073" x="4576763" y="3760788"/>
          <p14:tracePt t="93090" x="4584700" y="3760788"/>
          <p14:tracePt t="93107" x="4592638" y="3760788"/>
          <p14:tracePt t="93124" x="4656138" y="3760788"/>
          <p14:tracePt t="93140" x="4883150" y="3768725"/>
          <p14:tracePt t="93157" x="5449888" y="3825875"/>
          <p14:tracePt t="93174" x="5934075" y="3841750"/>
          <p14:tracePt t="93191" x="6249988" y="3841750"/>
          <p14:tracePt t="93208" x="6411913" y="3817938"/>
          <p14:tracePt t="93224" x="6427788" y="3808413"/>
          <p14:tracePt t="93248" x="6459538" y="3808413"/>
          <p14:tracePt t="93250" x="6483350" y="3808413"/>
          <p14:tracePt t="93274" x="6710363" y="3841750"/>
          <p14:tracePt t="93292" x="6807200" y="3841750"/>
          <p14:tracePt t="93307" x="6831013" y="3841750"/>
          <p14:tracePt t="93324" x="6840538" y="3841750"/>
          <p14:tracePt t="93384" x="6937375" y="3849688"/>
          <p14:tracePt t="93395" x="7026275" y="3865563"/>
          <p14:tracePt t="93424" x="7421563" y="3897313"/>
          <p14:tracePt t="93441" x="7478713" y="3889375"/>
          <p14:tracePt t="93457" x="7478713" y="3881438"/>
          <p14:tracePt t="93474" x="7478713" y="3865563"/>
          <p14:tracePt t="93490" x="7478713" y="3849688"/>
          <p14:tracePt t="93602" x="7478713" y="3841750"/>
          <p14:tracePt t="93677" x="7486650" y="3841750"/>
          <p14:tracePt t="93806" x="7494588" y="3841750"/>
          <p14:tracePt t="94435" x="7486650" y="3841750"/>
          <p14:tracePt t="94477" x="7478713" y="3841750"/>
          <p14:tracePt t="94534" x="7478713" y="3849688"/>
          <p14:tracePt t="94851" x="7470775" y="3849688"/>
          <p14:tracePt t="94972" x="7462838" y="3849688"/>
          <p14:tracePt t="94993" x="7373938" y="3817938"/>
          <p14:tracePt t="95008" x="7235825" y="3776663"/>
          <p14:tracePt t="95025" x="7073900" y="3727450"/>
          <p14:tracePt t="95042" x="6961188" y="3703638"/>
          <p14:tracePt t="95058" x="6904038" y="3703638"/>
          <p14:tracePt t="95996" x="6919913" y="3703638"/>
          <p14:tracePt t="96027" x="6929438" y="3703638"/>
          <p14:tracePt t="96049" x="6953250" y="3703638"/>
          <p14:tracePt t="96076" x="7026275" y="3703638"/>
          <p14:tracePt t="96092" x="7065963" y="3703638"/>
          <p14:tracePt t="96109" x="7081838" y="3703638"/>
          <p14:tracePt t="96166" x="7089775" y="3703638"/>
          <p14:tracePt t="96178" x="7146925" y="3719513"/>
          <p14:tracePt t="96193" x="7300913" y="3727450"/>
          <p14:tracePt t="96209" x="7389813" y="3727450"/>
          <p14:tracePt t="96226" x="7437438" y="3727450"/>
          <p14:tracePt t="96292" x="7446963" y="3727450"/>
          <p14:tracePt t="96324" x="7446963" y="3736975"/>
          <p14:tracePt t="96416" x="7454900" y="3736975"/>
          <p14:tracePt t="96568" x="7470775" y="3736975"/>
          <p14:tracePt t="96593" x="7478713" y="3727450"/>
          <p14:tracePt t="96609" x="7494588" y="3719513"/>
          <p14:tracePt t="96626" x="7543800" y="3703638"/>
          <p14:tracePt t="96643" x="7624763" y="3695700"/>
          <p14:tracePt t="96660" x="7729538" y="3695700"/>
          <p14:tracePt t="96676" x="7842250" y="3711575"/>
          <p14:tracePt t="96693" x="7874000" y="3711575"/>
          <p14:tracePt t="96885" x="7883525" y="3711575"/>
          <p14:tracePt t="96910" x="7907338" y="3703638"/>
          <p14:tracePt t="96926" x="7962900" y="3695700"/>
          <p14:tracePt t="96943" x="8012113" y="3695700"/>
          <p14:tracePt t="96960" x="8020050" y="3695700"/>
          <p14:tracePt t="97057" x="8035925" y="3695700"/>
          <p14:tracePt t="97068" x="8069263" y="3703638"/>
          <p14:tracePt t="97093" x="8205788" y="3703638"/>
          <p14:tracePt t="97110" x="8262938" y="3703638"/>
          <p14:tracePt t="97127" x="8270875" y="3703638"/>
          <p14:tracePt t="97224" x="8270875" y="3711575"/>
          <p14:tracePt t="97635" x="8270875" y="3719513"/>
          <p14:tracePt t="97900" x="8262938" y="3719513"/>
          <p14:tracePt t="97947" x="8255000" y="3719513"/>
          <p14:tracePt t="98338" x="8255000" y="3727450"/>
          <p14:tracePt t="98349" x="8247063" y="3727450"/>
          <p14:tracePt t="98664" x="8247063" y="3736975"/>
          <p14:tracePt t="98739" x="8239125" y="3736975"/>
          <p14:tracePt t="98771" x="8239125" y="3744913"/>
          <p14:tracePt t="98794" x="8231188" y="3744913"/>
          <p14:tracePt t="102528" x="8231188" y="3736975"/>
          <p14:tracePt t="102539" x="8231188" y="3727450"/>
          <p14:tracePt t="102896" x="8231188" y="3711575"/>
          <p14:tracePt t="102908" x="8221663" y="3711575"/>
          <p14:tracePt t="102931" x="8213725" y="3679825"/>
          <p14:tracePt t="102948" x="8213725" y="3671888"/>
          <p14:tracePt t="103693" x="8213725" y="3679825"/>
          <p14:tracePt t="103716" x="8213725" y="3687763"/>
          <p14:tracePt t="103998" x="8213725" y="3695700"/>
          <p14:tracePt t="104102" x="8213725" y="3703638"/>
          <p14:tracePt t="104225" x="8213725" y="3711575"/>
          <p14:tracePt t="104370" x="8213725" y="3719513"/>
          <p14:tracePt t="104447" x="8213725" y="3727450"/>
          <p14:tracePt t="104458" x="8213725" y="3736975"/>
          <p14:tracePt t="104482" x="8213725" y="3744913"/>
          <p14:tracePt t="104499" x="8213725" y="3752850"/>
          <p14:tracePt t="104603" x="8213725" y="3760788"/>
          <p14:tracePt t="104635" x="8213725" y="3768725"/>
          <p14:tracePt t="104647" x="8213725" y="3776663"/>
          <p14:tracePt t="104711" x="8213725" y="3784600"/>
          <p14:tracePt t="104722" x="8213725" y="3792538"/>
          <p14:tracePt t="104749" x="8213725" y="3808413"/>
          <p14:tracePt t="104793" x="8213725" y="3817938"/>
          <p14:tracePt t="104816" x="8213725" y="3825875"/>
          <p14:tracePt t="104833" x="8213725" y="3857625"/>
          <p14:tracePt t="104849" x="8213725" y="3881438"/>
          <p14:tracePt t="104866" x="8213725" y="3889375"/>
          <p14:tracePt t="104889" x="8213725" y="3897313"/>
          <p14:tracePt t="104977" x="8213725" y="3914775"/>
          <p14:tracePt t="104989" x="8213725" y="3922713"/>
          <p14:tracePt t="105016" x="8213725" y="3930650"/>
          <p14:tracePt t="105204" x="8221663" y="3938588"/>
          <p14:tracePt t="105226" x="8255000" y="3938588"/>
          <p14:tracePt t="105237" x="8270875" y="3946525"/>
          <p14:tracePt t="105266" x="8310563" y="3954463"/>
          <p14:tracePt t="105283" x="8310563" y="3962400"/>
          <p14:tracePt t="105316" x="8320088" y="3962400"/>
          <p14:tracePt t="105370" x="8328025" y="3962400"/>
          <p14:tracePt t="108178" x="8320088" y="3962400"/>
          <p14:tracePt t="108213" x="8310563" y="3962400"/>
          <p14:tracePt t="108226" x="8302625" y="3962400"/>
          <p14:tracePt t="108238" x="8294688" y="3962400"/>
          <p14:tracePt t="108252" x="8286750" y="3962400"/>
          <p14:tracePt t="108306" x="8278813" y="3962400"/>
          <p14:tracePt t="108338" x="8270875" y="3962400"/>
          <p14:tracePt t="109241" x="8262938" y="3962400"/>
          <p14:tracePt t="109252" x="8255000" y="3962400"/>
          <p14:tracePt t="109272" x="8247063" y="3962400"/>
          <p14:tracePt t="109287" x="8239125" y="3962400"/>
          <p14:tracePt t="109304" x="8213725" y="3962400"/>
          <p14:tracePt t="109320" x="8181975" y="3962400"/>
          <p14:tracePt t="109336" x="8140700" y="3970338"/>
          <p14:tracePt t="109353" x="8116888" y="3970338"/>
          <p14:tracePt t="109370" x="8108950" y="3978275"/>
          <p14:tracePt t="109403" x="8101013" y="3978275"/>
          <p14:tracePt t="109420" x="8085138" y="3978275"/>
          <p14:tracePt t="109436" x="8061325" y="3987800"/>
          <p14:tracePt t="109453" x="8027988" y="3995738"/>
          <p14:tracePt t="109470" x="7988300" y="3995738"/>
          <p14:tracePt t="109487" x="7972425" y="3995738"/>
          <p14:tracePt t="109504" x="7962900" y="3995738"/>
          <p14:tracePt t="109520" x="7954963" y="3995738"/>
          <p14:tracePt t="109537" x="7939088" y="3995738"/>
          <p14:tracePt t="109553" x="7891463" y="3995738"/>
          <p14:tracePt t="109570" x="7777163" y="4003675"/>
          <p14:tracePt t="109589" x="7664450" y="4011613"/>
          <p14:tracePt t="109616" x="7478713" y="4019550"/>
          <p14:tracePt t="109633" x="7429500" y="4027488"/>
          <p14:tracePt t="109647" x="7405688" y="4027488"/>
          <p14:tracePt t="109660" x="7324725" y="4035425"/>
          <p14:tracePt t="109686" x="7162800" y="4051300"/>
          <p14:tracePt t="109703" x="6937375" y="4067175"/>
          <p14:tracePt t="109704" x="6823075" y="4076700"/>
          <p14:tracePt t="109720" x="6589713" y="4084638"/>
          <p14:tracePt t="109737" x="6096000" y="4100513"/>
          <p14:tracePt t="109753" x="5772150" y="4116388"/>
          <p14:tracePt t="109770" x="5562600" y="4140200"/>
          <p14:tracePt t="109787" x="5384800" y="4165600"/>
          <p14:tracePt t="109803" x="5238750" y="4205288"/>
          <p14:tracePt t="109820" x="5118100" y="4237038"/>
          <p14:tracePt t="109837" x="4995863" y="4270375"/>
          <p14:tracePt t="109854" x="4786313" y="4310063"/>
          <p14:tracePt t="109870" x="4535488" y="4335463"/>
          <p14:tracePt t="109889" x="4260850" y="4375150"/>
          <p14:tracePt t="109917" x="4148138" y="4391025"/>
          <p14:tracePt t="109934" x="4075113" y="4406900"/>
          <p14:tracePt t="109948" x="4017963" y="4424363"/>
          <p14:tracePt t="109961" x="3856038" y="4440238"/>
          <p14:tracePt t="109974" x="3775075" y="4440238"/>
          <p14:tracePt t="109987" x="3630613" y="4440238"/>
          <p14:tracePt t="110004" x="3508375" y="4440238"/>
          <p14:tracePt t="110020" x="3444875" y="4440238"/>
          <p14:tracePt t="110037" x="3427413" y="4440238"/>
          <p14:tracePt t="110102" x="3419475" y="4440238"/>
          <p14:tracePt t="110114" x="3371850" y="4456113"/>
          <p14:tracePt t="110128" x="3249613" y="4487863"/>
          <p14:tracePt t="110153" x="3063875" y="4495800"/>
          <p14:tracePt t="110170" x="2974975" y="4495800"/>
          <p14:tracePt t="110187" x="2967038" y="4495800"/>
          <p14:tracePt t="110246" x="2959100" y="4495800"/>
          <p14:tracePt t="110384" x="2967038" y="4495800"/>
          <p14:tracePt t="128151" x="2967038" y="4505325"/>
          <p14:tracePt t="128228" x="2967038" y="4513263"/>
          <p14:tracePt t="128555" x="2967038" y="4521200"/>
          <p14:tracePt t="129361" x="2967038" y="4529138"/>
          <p14:tracePt t="129386" x="2974975" y="4545013"/>
          <p14:tracePt t="129402" x="2982913" y="4545013"/>
          <p14:tracePt t="129419" x="2982913" y="4552950"/>
          <p14:tracePt t="138674" x="2982913" y="4560888"/>
          <p14:tracePt t="138759" x="2982913" y="4568825"/>
          <p14:tracePt t="139123" x="2982913" y="4576763"/>
          <p14:tracePt t="139230" x="2982913" y="4584700"/>
          <p14:tracePt t="139307" x="2982913" y="4594225"/>
          <p14:tracePt t="139432" x="2982913" y="4602163"/>
          <p14:tracePt t="146588" x="2982913" y="4610100"/>
          <p14:tracePt t="147303" x="2982913" y="4618038"/>
          <p14:tracePt t="147333" x="2982913" y="4625975"/>
          <p14:tracePt t="147575" x="2967038" y="4665663"/>
          <p14:tracePt t="147590" x="2959100" y="4675188"/>
          <p14:tracePt t="147604" x="2951163" y="4691063"/>
          <p14:tracePt t="147618" x="2951163" y="4699000"/>
          <p14:tracePt t="147744" x="2951163" y="4714875"/>
          <p14:tracePt t="147758" x="2951163" y="4730750"/>
          <p14:tracePt t="147772" x="2951163" y="4772025"/>
          <p14:tracePt t="147786" x="2951163" y="4795838"/>
          <p14:tracePt t="147800" x="2959100" y="4811713"/>
          <p14:tracePt t="147817" x="2959100" y="4819650"/>
          <p14:tracePt t="147834" x="2967038" y="4827588"/>
          <p14:tracePt t="147850" x="2967038" y="4845050"/>
          <p14:tracePt t="147867" x="2967038" y="4908550"/>
          <p14:tracePt t="147884" x="2927350" y="4989513"/>
          <p14:tracePt t="147900" x="2870200" y="5086350"/>
          <p14:tracePt t="147917" x="2846388" y="5135563"/>
          <p14:tracePt t="147934" x="2846388" y="5143500"/>
          <p14:tracePt t="147967" x="2846388" y="5151438"/>
          <p14:tracePt t="147985" x="2854325" y="5159375"/>
          <p14:tracePt t="148105" x="2854325" y="5167313"/>
          <p14:tracePt t="148134" x="2862263" y="5167313"/>
          <p14:tracePt t="148215" x="2870200" y="5183188"/>
          <p14:tracePt t="148216" x="2878138" y="5192713"/>
          <p14:tracePt t="148230" x="2901950" y="5216525"/>
          <p14:tracePt t="148244" x="2919413" y="5232400"/>
          <p14:tracePt t="148258" x="2927350" y="5232400"/>
          <p14:tracePt t="148333" x="2927350" y="5240338"/>
          <p14:tracePt t="154555" x="2919413" y="5240338"/>
          <p14:tracePt t="154993" x="2909888" y="5240338"/>
          <p14:tracePt t="155036" x="2901950" y="5240338"/>
          <p14:tracePt t="155052" x="2886075" y="5264150"/>
          <p14:tracePt t="155066" x="2870200" y="5305425"/>
          <p14:tracePt t="155080" x="2846388" y="5345113"/>
          <p14:tracePt t="155108" x="2820988" y="5386388"/>
          <p14:tracePt t="155123" x="2813050" y="5410200"/>
          <p14:tracePt t="155139" x="2813050" y="5434013"/>
          <p14:tracePt t="155160" x="2797175" y="5491163"/>
          <p14:tracePt t="155188" x="2773363" y="5556250"/>
          <p14:tracePt t="155207" x="2749550" y="5595938"/>
          <p14:tracePt t="155208" x="2740025" y="5621338"/>
          <p14:tracePt t="155223" x="2732088" y="5637213"/>
          <p14:tracePt t="155223" x="2716213" y="5653088"/>
          <p14:tracePt t="155240" x="2716213" y="5661025"/>
          <p14:tracePt t="155262" x="2708275" y="5668963"/>
          <p14:tracePt t="155288" x="2708275" y="5676900"/>
          <p14:tracePt t="155315" x="2708275" y="5684838"/>
          <p14:tracePt t="155342" x="2708275" y="5702300"/>
          <p14:tracePt t="155356" x="2700338" y="5718175"/>
          <p14:tracePt t="155372" x="2684463" y="5757863"/>
          <p14:tracePt t="155389" x="2676525" y="5781675"/>
          <p14:tracePt t="155406" x="2676525" y="5822950"/>
          <p14:tracePt t="155423" x="2692400" y="5838825"/>
          <p14:tracePt t="155424" x="2700338" y="5854700"/>
          <p14:tracePt t="155440" x="2716213" y="5862638"/>
          <p14:tracePt t="155456" x="2724150" y="5870575"/>
          <p14:tracePt t="155527" x="2724150" y="5880100"/>
          <p14:tracePt t="155541" x="2724150" y="5888038"/>
          <p14:tracePt t="155556" x="2724150" y="5895975"/>
          <p14:tracePt t="155573" x="2724150" y="5903913"/>
          <p14:tracePt t="155631" x="2724150" y="5911850"/>
          <p14:tracePt t="155682" x="2724150" y="5919788"/>
          <p14:tracePt t="155697" x="2716213" y="5919788"/>
          <p14:tracePt t="156033" x="2716213" y="5927725"/>
          <p14:tracePt t="156902" x="2716213" y="5919788"/>
          <p14:tracePt t="156931" x="2724150" y="5919788"/>
          <p14:tracePt t="156990" x="2724150" y="5911850"/>
          <p14:tracePt t="157004" x="2732088" y="5903913"/>
          <p14:tracePt t="157020" x="2740025" y="5903913"/>
          <p14:tracePt t="157034" x="2740025" y="5895975"/>
          <p14:tracePt t="157062" x="2749550" y="5888038"/>
          <p14:tracePt t="157091" x="2749550" y="5880100"/>
          <p14:tracePt t="157108" x="2757488" y="5880100"/>
          <p14:tracePt t="157124" x="2757488" y="5870575"/>
          <p14:tracePt t="157141" x="2765425" y="5870575"/>
          <p14:tracePt t="157201" x="2773363" y="5862638"/>
          <p14:tracePt t="157254" x="2781300" y="5862638"/>
          <p14:tracePt t="157269" x="2781300" y="5854700"/>
          <p14:tracePt t="157312" x="2805113" y="5846763"/>
          <p14:tracePt t="157326" x="2805113" y="5838825"/>
          <p14:tracePt t="157341" x="2820988" y="5830888"/>
          <p14:tracePt t="157358" x="2828925" y="5830888"/>
          <p14:tracePt t="157375" x="2838450" y="5830888"/>
          <p14:tracePt t="157458" x="2846388" y="5822950"/>
          <p14:tracePt t="157497" x="2854325" y="5822950"/>
          <p14:tracePt t="165038" x="2846388" y="5822950"/>
          <p14:tracePt t="165104" x="2846388" y="5830888"/>
          <p14:tracePt t="165119" x="2838450" y="5830888"/>
          <p14:tracePt t="165222" x="2828925" y="5838825"/>
          <p14:tracePt t="165262" x="2820988" y="5846763"/>
          <p14:tracePt t="165355" x="2813050" y="5854700"/>
          <p14:tracePt t="165369" x="2805113" y="5862638"/>
          <p14:tracePt t="165384" x="2789238" y="5888038"/>
          <p14:tracePt t="165400" x="2765425" y="5895975"/>
          <p14:tracePt t="165416" x="2757488" y="5903913"/>
          <p14:tracePt t="165432" x="2757488" y="5911850"/>
          <p14:tracePt t="165946" x="2757488" y="5919788"/>
          <p14:tracePt t="165961" x="2765425" y="5927725"/>
          <p14:tracePt t="165976" x="2773363" y="5935663"/>
          <p14:tracePt t="166005" x="2773363" y="5943600"/>
          <p14:tracePt t="166020" x="2773363" y="5969000"/>
          <p14:tracePt t="166035" x="2781300" y="6000750"/>
          <p14:tracePt t="166051" x="2781300" y="6008688"/>
          <p14:tracePt t="166067" x="2781300" y="6016625"/>
          <p14:tracePt t="166185" x="2781300" y="6024563"/>
          <p14:tracePt t="166199" x="2781300" y="6032500"/>
          <p14:tracePt t="166231" x="2781300" y="6040438"/>
          <p14:tracePt t="166248" x="2789238" y="6040438"/>
          <p14:tracePt t="166265" x="2789238" y="6049963"/>
          <p14:tracePt t="166281" x="2797175" y="6049963"/>
          <p14:tracePt t="166341" x="2797175" y="6057900"/>
          <p14:tracePt t="166356" x="2805113" y="6065838"/>
          <p14:tracePt t="166385" x="2813050" y="6065838"/>
          <p14:tracePt t="166466" x="2813050" y="6073775"/>
          <p14:tracePt t="166481" x="2820988" y="6073775"/>
          <p14:tracePt t="166515" x="2828925" y="6081713"/>
          <p14:tracePt t="167614" x="2828925" y="6073775"/>
          <p14:tracePt t="167965" x="2828925" y="6065838"/>
          <p14:tracePt t="168123" x="2828925" y="6057900"/>
          <p14:tracePt t="168213" x="2828925" y="6049963"/>
          <p14:tracePt t="168242" x="2828925" y="6040438"/>
          <p14:tracePt t="168257" x="2820988" y="6040438"/>
          <p14:tracePt t="168335" x="2820988" y="6032500"/>
          <p14:tracePt t="170222" x="2828925" y="6032500"/>
          <p14:tracePt t="170559" x="2828925" y="6040438"/>
          <p14:tracePt t="170575" x="2838450" y="6040438"/>
          <p14:tracePt t="170589" x="2838450" y="6049963"/>
          <p14:tracePt t="170681" x="2846388" y="6057900"/>
          <p14:tracePt t="170710" x="2854325" y="6057900"/>
          <p14:tracePt t="170738" x="2854325" y="6065838"/>
          <p14:tracePt t="175269" x="0" y="0"/>
        </p14:tracePtLst>
      </p14:laserTraceLst>
    </p:ext>
    <p:ext uri="{E180D4A7-C9FB-4DFB-919C-405C955672EB}">
      <p14:showEvtLst xmlns:p14="http://schemas.microsoft.com/office/powerpoint/2010/main">
        <p14:playEvt time="1506" objId="3"/>
        <p14:playEvt time="66712" objId="4"/>
        <p14:stopEvt time="66944" objId="3"/>
        <p14:stopEvt time="185846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97611-1CAC-484A-E98C-FCB1A392E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>
            <a:extLst>
              <a:ext uri="{FF2B5EF4-FFF2-40B4-BE49-F238E27FC236}">
                <a16:creationId xmlns:a16="http://schemas.microsoft.com/office/drawing/2014/main" id="{D4CADAB2-DB2D-2BCC-3F66-F25463A54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58" y="1925406"/>
            <a:ext cx="4912814" cy="164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1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ご視聴ありがとうございます。</a:t>
            </a:r>
            <a:br>
              <a:rPr kumimoji="0" lang="en-US" altLang="ja-JP" sz="2800" b="0" i="1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0" lang="ja-JP" altLang="en-US" sz="2800" b="0" i="1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他の配信もご覧頂ければ</a:t>
            </a:r>
            <a:br>
              <a:rPr kumimoji="0" lang="en-US" altLang="ja-JP" sz="2800" b="0" i="1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0" lang="ja-JP" altLang="en-US" sz="2800" b="0" i="1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幸いです。</a:t>
            </a:r>
          </a:p>
        </p:txBody>
      </p:sp>
      <p:sp>
        <p:nvSpPr>
          <p:cNvPr id="48" name="Text Box 4">
            <a:extLst>
              <a:ext uri="{FF2B5EF4-FFF2-40B4-BE49-F238E27FC236}">
                <a16:creationId xmlns:a16="http://schemas.microsoft.com/office/drawing/2014/main" id="{A6E3F9E0-5776-83FF-4508-C8BDB54DA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769" y="4849283"/>
            <a:ext cx="5546459" cy="74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33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今回の資料は</a:t>
            </a:r>
            <a:br>
              <a:rPr kumimoji="0" lang="en-US" altLang="ja-JP" sz="2133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0" lang="ja-JP" altLang="en-US" sz="2133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ホームページに掲載する予定です。</a:t>
            </a:r>
          </a:p>
        </p:txBody>
      </p:sp>
      <p:sp>
        <p:nvSpPr>
          <p:cNvPr id="86" name="円形吹き出し 85">
            <a:extLst>
              <a:ext uri="{FF2B5EF4-FFF2-40B4-BE49-F238E27FC236}">
                <a16:creationId xmlns:a16="http://schemas.microsoft.com/office/drawing/2014/main" id="{C4184C89-0906-1381-8E51-D1AA3A7841B5}"/>
              </a:ext>
            </a:extLst>
          </p:cNvPr>
          <p:cNvSpPr/>
          <p:nvPr/>
        </p:nvSpPr>
        <p:spPr>
          <a:xfrm>
            <a:off x="2728130" y="1229018"/>
            <a:ext cx="6753328" cy="3091789"/>
          </a:xfrm>
          <a:prstGeom prst="cloudCallout">
            <a:avLst>
              <a:gd name="adj1" fmla="val -63857"/>
              <a:gd name="adj2" fmla="val 42521"/>
            </a:avLst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4A76302-58F3-5EEA-D65F-2026C53E77F3}"/>
              </a:ext>
            </a:extLst>
          </p:cNvPr>
          <p:cNvGrpSpPr/>
          <p:nvPr/>
        </p:nvGrpSpPr>
        <p:grpSpPr>
          <a:xfrm>
            <a:off x="4638435" y="5746294"/>
            <a:ext cx="2933757" cy="408000"/>
            <a:chOff x="3368298" y="4309722"/>
            <a:chExt cx="2200318" cy="306000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9B82A05-37E1-490E-B2D2-E5D1D1AC06F1}"/>
                </a:ext>
              </a:extLst>
            </p:cNvPr>
            <p:cNvSpPr txBox="1"/>
            <p:nvPr/>
          </p:nvSpPr>
          <p:spPr bwMode="gray">
            <a:xfrm>
              <a:off x="3368298" y="4319994"/>
              <a:ext cx="2007086" cy="255389"/>
            </a:xfrm>
            <a:prstGeom prst="roundRect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1200" cap="none" spc="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ソリューションデザイン　小野</a:t>
              </a:r>
            </a:p>
          </p:txBody>
        </p:sp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D188569A-0B74-16BD-310B-3A0DC12785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62616" y="4309722"/>
              <a:ext cx="306000" cy="3060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FD0204D4-4E85-A524-30C0-B0DE38671000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5337366" y="4377722"/>
              <a:ext cx="156500" cy="170000"/>
              <a:chOff x="4883970" y="4549244"/>
              <a:chExt cx="151365" cy="164424"/>
            </a:xfrm>
          </p:grpSpPr>
          <p:sp>
            <p:nvSpPr>
              <p:cNvPr id="6" name="楕円 5">
                <a:extLst>
                  <a:ext uri="{FF2B5EF4-FFF2-40B4-BE49-F238E27FC236}">
                    <a16:creationId xmlns:a16="http://schemas.microsoft.com/office/drawing/2014/main" id="{ABF4BF9C-2A6A-2E25-1C20-4107274EEC0C}"/>
                  </a:ext>
                </a:extLst>
              </p:cNvPr>
              <p:cNvSpPr/>
              <p:nvPr/>
            </p:nvSpPr>
            <p:spPr>
              <a:xfrm>
                <a:off x="4927458" y="4549244"/>
                <a:ext cx="107877" cy="10787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cxnSp>
            <p:nvCxnSpPr>
              <p:cNvPr id="10" name="直線コネクタ 9">
                <a:extLst>
                  <a:ext uri="{FF2B5EF4-FFF2-40B4-BE49-F238E27FC236}">
                    <a16:creationId xmlns:a16="http://schemas.microsoft.com/office/drawing/2014/main" id="{D507D316-7EC4-FEBB-69B7-F27E775FBD61}"/>
                  </a:ext>
                </a:extLst>
              </p:cNvPr>
              <p:cNvCxnSpPr>
                <a:cxnSpLocks/>
                <a:endCxn id="6" idx="3"/>
              </p:cNvCxnSpPr>
              <p:nvPr/>
            </p:nvCxnSpPr>
            <p:spPr>
              <a:xfrm flipV="1">
                <a:off x="4883970" y="4641323"/>
                <a:ext cx="59286" cy="7234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998E87DD-CF39-5ACE-ED48-0C6A88D84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839" y="3886922"/>
            <a:ext cx="906051" cy="235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9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32"/>
    </mc:Choice>
    <mc:Fallback xmlns="">
      <p:transition spd="slow" advTm="3143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6.6|1.5|2.3|3.3|6.4|6|3.2|4.6|13.5|9.8|10.8|14.3|14.5|13.9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0.4|4.6|5.6|6.6|3|5.3|1.1|11|1.1|5.7|1|7.1|11.1|24.1|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11.6|53.6|6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62.1|86"/>
</p:tagLst>
</file>

<file path=ppt/theme/theme1.xml><?xml version="1.0" encoding="utf-8"?>
<a:theme xmlns:a="http://schemas.openxmlformats.org/drawingml/2006/main" name="1_SD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SD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D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D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D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D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D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D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SD_template</Template>
  <TotalTime>10231</TotalTime>
  <Words>1062</Words>
  <Application>Microsoft Office PowerPoint</Application>
  <PresentationFormat>ワイド画面</PresentationFormat>
  <Paragraphs>156</Paragraphs>
  <Slides>8</Slides>
  <Notes>8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7" baseType="lpstr">
      <vt:lpstr>Meiryo UI</vt:lpstr>
      <vt:lpstr>ＭＳ Ｐゴシック</vt:lpstr>
      <vt:lpstr>ＭＳ ゴシック</vt:lpstr>
      <vt:lpstr>メイリオ</vt:lpstr>
      <vt:lpstr>Arial</vt:lpstr>
      <vt:lpstr>Century</vt:lpstr>
      <vt:lpstr>Times New Roman</vt:lpstr>
      <vt:lpstr>1_SD_template</vt:lpstr>
      <vt:lpstr>Image</vt:lpstr>
      <vt:lpstr>PowerPoint プレゼンテーション</vt:lpstr>
      <vt:lpstr>取り組みのステップ</vt:lpstr>
      <vt:lpstr>取り組みのステップ</vt:lpstr>
      <vt:lpstr>アイデアの創出</vt:lpstr>
      <vt:lpstr>課題に対応するアイデアの見つけ方</vt:lpstr>
      <vt:lpstr>アイデアリスト</vt:lpstr>
      <vt:lpstr>全編のまとめ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生産性</dc:title>
  <dc:creator>小野　寛</dc:creator>
  <cp:lastModifiedBy>寛 小野</cp:lastModifiedBy>
  <cp:revision>292</cp:revision>
  <cp:lastPrinted>2024-06-08T05:47:59Z</cp:lastPrinted>
  <dcterms:created xsi:type="dcterms:W3CDTF">2004-01-04T01:40:03Z</dcterms:created>
  <dcterms:modified xsi:type="dcterms:W3CDTF">2024-11-06T06:37:35Z</dcterms:modified>
</cp:coreProperties>
</file>